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31" r:id="rId1"/>
  </p:sldMasterIdLst>
  <p:notesMasterIdLst>
    <p:notesMasterId r:id="rId20"/>
  </p:notesMasterIdLst>
  <p:handoutMasterIdLst>
    <p:handoutMasterId r:id="rId21"/>
  </p:handoutMasterIdLst>
  <p:sldIdLst>
    <p:sldId id="1637155855" r:id="rId2"/>
    <p:sldId id="1637155847" r:id="rId3"/>
    <p:sldId id="1637155854" r:id="rId4"/>
    <p:sldId id="1637155848" r:id="rId5"/>
    <p:sldId id="1637155858" r:id="rId6"/>
    <p:sldId id="1637155859" r:id="rId7"/>
    <p:sldId id="1637155860" r:id="rId8"/>
    <p:sldId id="1637155861" r:id="rId9"/>
    <p:sldId id="1637155862" r:id="rId10"/>
    <p:sldId id="1637155863" r:id="rId11"/>
    <p:sldId id="1637155856" r:id="rId12"/>
    <p:sldId id="1637155865" r:id="rId13"/>
    <p:sldId id="1637155850" r:id="rId14"/>
    <p:sldId id="1637155853" r:id="rId15"/>
    <p:sldId id="1637155866" r:id="rId16"/>
    <p:sldId id="1637155851" r:id="rId17"/>
    <p:sldId id="1637155867" r:id="rId18"/>
    <p:sldId id="1637155852" r:id="rId1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igitas Pixelpark" id="{906AEC54-8DAA-254C-B2F9-09E2BBB763B5}">
          <p14:sldIdLst>
            <p14:sldId id="1637155855"/>
            <p14:sldId id="1637155847"/>
            <p14:sldId id="1637155854"/>
            <p14:sldId id="1637155848"/>
            <p14:sldId id="1637155858"/>
            <p14:sldId id="1637155859"/>
            <p14:sldId id="1637155860"/>
            <p14:sldId id="1637155861"/>
            <p14:sldId id="1637155862"/>
            <p14:sldId id="1637155863"/>
            <p14:sldId id="1637155856"/>
            <p14:sldId id="1637155865"/>
            <p14:sldId id="1637155850"/>
            <p14:sldId id="1637155853"/>
            <p14:sldId id="1637155866"/>
            <p14:sldId id="1637155851"/>
            <p14:sldId id="1637155867"/>
            <p14:sldId id="1637155852"/>
          </p14:sldIdLst>
        </p14:section>
      </p14:sectionLst>
    </p:ext>
    <p:ext uri="{EFAFB233-063F-42B5-8137-9DF3F51BA10A}">
      <p15:sldGuideLst xmlns:p15="http://schemas.microsoft.com/office/powerpoint/2012/main">
        <p15:guide id="3" pos="6834" userDrawn="1">
          <p15:clr>
            <a:srgbClr val="A4A3A4"/>
          </p15:clr>
        </p15:guide>
        <p15:guide id="4" orient="horz" pos="3952" userDrawn="1">
          <p15:clr>
            <a:srgbClr val="A4A3A4"/>
          </p15:clr>
        </p15:guide>
        <p15:guide id="5" orient="horz" pos="368" userDrawn="1">
          <p15:clr>
            <a:srgbClr val="A4A3A4"/>
          </p15:clr>
        </p15:guide>
        <p15:guide id="6" pos="846" userDrawn="1">
          <p15:clr>
            <a:srgbClr val="A4A3A4"/>
          </p15:clr>
        </p15:guide>
        <p15:guide id="7" pos="3840" userDrawn="1">
          <p15:clr>
            <a:srgbClr val="A4A3A4"/>
          </p15:clr>
        </p15:guide>
        <p15:guide id="8" pos="3432" userDrawn="1">
          <p15:clr>
            <a:srgbClr val="A4A3A4"/>
          </p15:clr>
        </p15:guide>
        <p15:guide id="10" pos="4248" userDrawn="1">
          <p15:clr>
            <a:srgbClr val="A4A3A4"/>
          </p15:clr>
        </p15:guide>
        <p15:guide id="11"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93D81CF-94F2-401A-BA57-92F5A7B2D0C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a:noFill/>
            </a:ln>
          </a:left>
          <a:right>
            <a:ln>
              <a:noFill/>
            </a:ln>
          </a:right>
          <a:top>
            <a:ln w="6350" cmpd="sng">
              <a:solidFill>
                <a:schemeClr val="dk1"/>
              </a:solidFill>
            </a:ln>
          </a:top>
          <a:bottom>
            <a:ln w="28575" cmpd="sng">
              <a:solidFill>
                <a:schemeClr val="dk1"/>
              </a:solidFill>
            </a:ln>
          </a:bottom>
          <a:insideH>
            <a:ln w="6350" cmpd="sng">
              <a:solidFill>
                <a:schemeClr val="dk1"/>
              </a:solidFill>
            </a:ln>
          </a:insideH>
          <a:insideV>
            <a:ln>
              <a:noFill/>
            </a:ln>
          </a:insideV>
        </a:tcBdr>
        <a:fill>
          <a:solidFill>
            <a:schemeClr val="lt1"/>
          </a:solidFill>
        </a:fill>
      </a:tcStyle>
    </a:wholeTbl>
    <a:band1H>
      <a:tcStyle>
        <a:tcBdr/>
        <a:fill>
          <a:solidFill>
            <a:schemeClr val="accent6">
              <a:tint val="100000"/>
            </a:schemeClr>
          </a:solidFill>
        </a:fill>
      </a:tcStyle>
    </a:band1H>
    <a:band1V>
      <a:tcStyle>
        <a:tcBdr/>
        <a:fill>
          <a:solidFill>
            <a:schemeClr val="accent6">
              <a:tint val="100000"/>
            </a:schemeClr>
          </a:solidFill>
        </a:fill>
      </a:tcStyle>
    </a:band1V>
    <a:lastCol>
      <a:tcTxStyle>
        <a:fontRef idx="major">
          <a:scrgbClr r="0" g="0" b="0"/>
        </a:fontRef>
        <a:schemeClr val="dk1"/>
      </a:tcTxStyle>
      <a:tcStyle>
        <a:tcBdr/>
      </a:tcStyle>
    </a:lastCol>
    <a:firstCol>
      <a:tcTxStyle>
        <a:fontRef idx="major">
          <a:scrgbClr r="0" g="0" b="0"/>
        </a:fontRef>
        <a:schemeClr val="dk1"/>
      </a:tcTxStyle>
      <a:tcStyle>
        <a:tcBdr/>
      </a:tcStyle>
    </a:firstCol>
    <a:lastRow>
      <a:tcTxStyle>
        <a:fontRef idx="major">
          <a:scrgbClr r="0" g="0" b="0"/>
        </a:fontRef>
        <a:schemeClr val="dk1"/>
      </a:tcTxStyle>
      <a:tcStyle>
        <a:tcBdr>
          <a:bottom>
            <a:ln w="28575" cmpd="sng">
              <a:solidFill>
                <a:schemeClr val="dk1"/>
              </a:solidFill>
            </a:ln>
          </a:bottom>
        </a:tcBdr>
        <a:fill>
          <a:solidFill>
            <a:schemeClr val="lt1"/>
          </a:solidFill>
        </a:fill>
      </a:tcStyle>
    </a:lastRow>
    <a:firstRow>
      <a:tcTxStyle b="on">
        <a:fontRef idx="major">
          <a:scrgbClr r="0" g="0" b="0"/>
        </a:fontRef>
        <a:schemeClr val="dk1"/>
      </a:tcTxStyle>
      <a:tcStyle>
        <a:tcBdr>
          <a:top>
            <a:ln>
              <a:noFill/>
            </a:ln>
          </a:top>
          <a:bottom>
            <a:ln w="28575" cmpd="sng">
              <a:solidFill>
                <a:schemeClr val="dk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5412"/>
    <p:restoredTop sz="38909"/>
  </p:normalViewPr>
  <p:slideViewPr>
    <p:cSldViewPr snapToGrid="0" snapToObjects="1">
      <p:cViewPr varScale="1">
        <p:scale>
          <a:sx n="31" d="100"/>
          <a:sy n="31" d="100"/>
        </p:scale>
        <p:origin x="2120" y="184"/>
      </p:cViewPr>
      <p:guideLst>
        <p:guide pos="6834"/>
        <p:guide orient="horz" pos="3952"/>
        <p:guide orient="horz" pos="368"/>
        <p:guide pos="846"/>
        <p:guide pos="3840"/>
        <p:guide pos="3432"/>
        <p:guide pos="4248"/>
        <p:guide orient="horz" pos="2160"/>
      </p:guideLst>
    </p:cSldViewPr>
  </p:slideViewPr>
  <p:outlineViewPr>
    <p:cViewPr>
      <p:scale>
        <a:sx n="33" d="100"/>
        <a:sy n="33" d="100"/>
      </p:scale>
      <p:origin x="0" y="-324840"/>
    </p:cViewPr>
  </p:outlineViewPr>
  <p:notesTextViewPr>
    <p:cViewPr>
      <p:scale>
        <a:sx n="1" d="1"/>
        <a:sy n="1" d="1"/>
      </p:scale>
      <p:origin x="0" y="-4024"/>
    </p:cViewPr>
  </p:notesTextViewPr>
  <p:sorterViewPr>
    <p:cViewPr>
      <p:scale>
        <a:sx n="116" d="100"/>
        <a:sy n="116" d="100"/>
      </p:scale>
      <p:origin x="0" y="0"/>
    </p:cViewPr>
  </p:sorterViewPr>
  <p:notesViewPr>
    <p:cSldViewPr snapToGrid="0" snapToObjects="1" showGuides="1">
      <p:cViewPr>
        <p:scale>
          <a:sx n="231" d="100"/>
          <a:sy n="231" d="100"/>
        </p:scale>
        <p:origin x="136" y="-26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Foliennummernplatzhalter 9">
            <a:extLst>
              <a:ext uri="{FF2B5EF4-FFF2-40B4-BE49-F238E27FC236}">
                <a16:creationId xmlns:a16="http://schemas.microsoft.com/office/drawing/2014/main" id="{F23FE305-7871-2746-8B96-E1E8C46F0523}"/>
              </a:ext>
            </a:extLst>
          </p:cNvPr>
          <p:cNvSpPr>
            <a:spLocks noGrp="1"/>
          </p:cNvSpPr>
          <p:nvPr>
            <p:ph type="sldNum" sz="quarter" idx="3"/>
          </p:nvPr>
        </p:nvSpPr>
        <p:spPr>
          <a:xfrm>
            <a:off x="4957011" y="8685214"/>
            <a:ext cx="1607419" cy="218434"/>
          </a:xfrm>
          <a:prstGeom prst="rect">
            <a:avLst/>
          </a:prstGeom>
        </p:spPr>
        <p:txBody>
          <a:bodyPr vert="horz" lIns="91440" tIns="45720" rIns="91440" bIns="45720" rtlCol="0" anchor="ctr"/>
          <a:lstStyle>
            <a:lvl1pPr algn="r">
              <a:defRPr sz="1200"/>
            </a:lvl1pPr>
          </a:lstStyle>
          <a:p>
            <a:fld id="{91781D53-65B5-4721-9CE6-426BD81EF44A}" type="slidenum">
              <a:rPr lang="en-US" sz="900" smtClean="0">
                <a:solidFill>
                  <a:srgbClr val="FFFFFF">
                    <a:lumMod val="75000"/>
                  </a:srgbClr>
                </a:solidFill>
              </a:rPr>
              <a:t>‹Nr.›</a:t>
            </a:fld>
            <a:endParaRPr lang="en-US" sz="900" dirty="0">
              <a:solidFill>
                <a:srgbClr val="FFFFFF">
                  <a:lumMod val="75000"/>
                </a:srgbClr>
              </a:solidFill>
            </a:endParaRPr>
          </a:p>
        </p:txBody>
      </p:sp>
      <p:sp>
        <p:nvSpPr>
          <p:cNvPr id="7" name="Fußzeilenplatzhalter 8">
            <a:extLst>
              <a:ext uri="{FF2B5EF4-FFF2-40B4-BE49-F238E27FC236}">
                <a16:creationId xmlns:a16="http://schemas.microsoft.com/office/drawing/2014/main" id="{E478AF80-859D-1745-B37E-885A9C83E983}"/>
              </a:ext>
            </a:extLst>
          </p:cNvPr>
          <p:cNvSpPr>
            <a:spLocks noGrp="1"/>
          </p:cNvSpPr>
          <p:nvPr>
            <p:ph type="ftr" sz="quarter" idx="2"/>
          </p:nvPr>
        </p:nvSpPr>
        <p:spPr>
          <a:xfrm>
            <a:off x="287376" y="8684685"/>
            <a:ext cx="1612025" cy="218963"/>
          </a:xfrm>
          <a:prstGeom prst="rect">
            <a:avLst/>
          </a:prstGeom>
        </p:spPr>
        <p:txBody>
          <a:bodyPr vert="horz" lIns="91440" tIns="45720" rIns="91440" bIns="45720" rtlCol="0" anchor="ctr"/>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900" b="0" i="0" u="none" strike="noStrike" kern="1200" cap="none" spc="0" normalizeH="0" baseline="0" noProof="1">
                <a:ln>
                  <a:noFill/>
                </a:ln>
                <a:solidFill>
                  <a:srgbClr val="FFFFFF">
                    <a:lumMod val="75000"/>
                  </a:srgbClr>
                </a:solidFill>
                <a:effectLst/>
                <a:uLnTx/>
                <a:uFillTx/>
                <a:ea typeface="+mn-ea"/>
                <a:cs typeface="+mn-cs"/>
              </a:rPr>
              <a:t>© Digitas Pixelpark</a:t>
            </a:r>
          </a:p>
        </p:txBody>
      </p:sp>
      <p:sp>
        <p:nvSpPr>
          <p:cNvPr id="8" name="Datumsplatzhalter 2">
            <a:extLst>
              <a:ext uri="{FF2B5EF4-FFF2-40B4-BE49-F238E27FC236}">
                <a16:creationId xmlns:a16="http://schemas.microsoft.com/office/drawing/2014/main" id="{5E213D26-8E6B-834D-A552-504B906DC30B}"/>
              </a:ext>
            </a:extLst>
          </p:cNvPr>
          <p:cNvSpPr>
            <a:spLocks noGrp="1"/>
          </p:cNvSpPr>
          <p:nvPr>
            <p:ph type="dt" sz="quarter" idx="1"/>
          </p:nvPr>
        </p:nvSpPr>
        <p:spPr>
          <a:xfrm>
            <a:off x="1942306" y="8684685"/>
            <a:ext cx="2971800" cy="218963"/>
          </a:xfrm>
          <a:prstGeom prst="rect">
            <a:avLst/>
          </a:prstGeom>
        </p:spPr>
        <p:txBody>
          <a:bodyPr vert="horz" lIns="91440" tIns="45720" rIns="91440" bIns="45720" rtlCol="0"/>
          <a:lstStyle>
            <a:lvl1pPr algn="r">
              <a:defRPr sz="1200"/>
            </a:lvl1pPr>
          </a:lstStyle>
          <a:p>
            <a:pPr algn="ctr"/>
            <a:fld id="{5A74A65E-468D-EE46-8C7A-C98B43BFF12D}" type="datetimeFigureOut">
              <a:rPr lang="de-DE" sz="900">
                <a:solidFill>
                  <a:srgbClr val="FFFFFF">
                    <a:lumMod val="75000"/>
                  </a:srgbClr>
                </a:solidFill>
              </a:rPr>
              <a:pPr algn="ctr"/>
              <a:t>27.04.22</a:t>
            </a:fld>
            <a:endParaRPr lang="de-DE" sz="900" dirty="0">
              <a:solidFill>
                <a:srgbClr val="FFFFFF">
                  <a:lumMod val="75000"/>
                </a:srgbClr>
              </a:solidFill>
            </a:endParaRPr>
          </a:p>
        </p:txBody>
      </p:sp>
    </p:spTree>
    <p:extLst>
      <p:ext uri="{BB962C8B-B14F-4D97-AF65-F5344CB8AC3E}">
        <p14:creationId xmlns:p14="http://schemas.microsoft.com/office/powerpoint/2010/main" val="146105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lienbildplatzhalter 3"/>
          <p:cNvSpPr>
            <a:spLocks noGrp="1" noRot="1" noChangeAspect="1"/>
          </p:cNvSpPr>
          <p:nvPr>
            <p:ph type="sldImg" idx="2"/>
          </p:nvPr>
        </p:nvSpPr>
        <p:spPr>
          <a:xfrm>
            <a:off x="301707" y="393871"/>
            <a:ext cx="6262723" cy="3522782"/>
          </a:xfrm>
          <a:prstGeom prst="rect">
            <a:avLst/>
          </a:prstGeom>
          <a:noFill/>
          <a:ln w="12700">
            <a:solidFill>
              <a:prstClr val="black"/>
            </a:solidFill>
          </a:ln>
        </p:spPr>
        <p:txBody>
          <a:bodyPr vert="horz" lIns="91440" tIns="45720" rIns="91440" bIns="45720" rtlCol="0" anchor="ctr"/>
          <a:lstStyle/>
          <a:p>
            <a:r>
              <a:rPr lang="de-DE" dirty="0"/>
              <a:t>v</a:t>
            </a:r>
          </a:p>
        </p:txBody>
      </p:sp>
      <p:sp>
        <p:nvSpPr>
          <p:cNvPr id="12" name="Foliennummernplatzhalter 6">
            <a:extLst>
              <a:ext uri="{FF2B5EF4-FFF2-40B4-BE49-F238E27FC236}">
                <a16:creationId xmlns:a16="http://schemas.microsoft.com/office/drawing/2014/main" id="{FA768EA4-5D30-E645-B0C6-65DB0A4F45A1}"/>
              </a:ext>
            </a:extLst>
          </p:cNvPr>
          <p:cNvSpPr>
            <a:spLocks noGrp="1"/>
          </p:cNvSpPr>
          <p:nvPr>
            <p:ph type="sldNum" sz="quarter" idx="5"/>
          </p:nvPr>
        </p:nvSpPr>
        <p:spPr>
          <a:xfrm>
            <a:off x="4957011" y="8685214"/>
            <a:ext cx="1607419" cy="218433"/>
          </a:xfrm>
          <a:prstGeom prst="rect">
            <a:avLst/>
          </a:prstGeom>
        </p:spPr>
        <p:txBody>
          <a:bodyPr vert="horz" lIns="91440" tIns="45720" rIns="91440" bIns="45720" rtlCol="0" anchor="ctr"/>
          <a:lstStyle>
            <a:lvl1pPr algn="r">
              <a:defRPr kumimoji="0" lang="de-DE" sz="900" b="0" i="0" u="none" strike="noStrike" kern="1200" cap="none" spc="0" normalizeH="0" baseline="0" smtClean="0">
                <a:ln>
                  <a:noFill/>
                </a:ln>
                <a:solidFill>
                  <a:srgbClr val="FFFFFF">
                    <a:lumMod val="75000"/>
                  </a:srgbClr>
                </a:solidFill>
                <a:effectLst/>
                <a:uLnTx/>
                <a:uFillTx/>
                <a:latin typeface="Gotham-Book"/>
                <a:ea typeface="+mn-ea"/>
                <a:cs typeface="+mn-cs"/>
              </a:defRPr>
            </a:lvl1pPr>
          </a:lstStyle>
          <a:p>
            <a:fld id="{837F8A4D-942E-FC48-8602-B37F48E38504}" type="slidenum">
              <a:rPr lang="en-US" smtClean="0"/>
              <a:pPr/>
              <a:t>‹Nr.›</a:t>
            </a:fld>
            <a:endParaRPr lang="en-US" dirty="0"/>
          </a:p>
        </p:txBody>
      </p:sp>
      <p:sp>
        <p:nvSpPr>
          <p:cNvPr id="14" name="Fußzeilenplatzhalter 9">
            <a:extLst>
              <a:ext uri="{FF2B5EF4-FFF2-40B4-BE49-F238E27FC236}">
                <a16:creationId xmlns:a16="http://schemas.microsoft.com/office/drawing/2014/main" id="{03A548D7-86A5-3947-92C8-869BB82980F6}"/>
              </a:ext>
            </a:extLst>
          </p:cNvPr>
          <p:cNvSpPr>
            <a:spLocks noGrp="1"/>
          </p:cNvSpPr>
          <p:nvPr>
            <p:ph type="ftr" sz="quarter" idx="4"/>
          </p:nvPr>
        </p:nvSpPr>
        <p:spPr>
          <a:xfrm>
            <a:off x="287376" y="8684687"/>
            <a:ext cx="1607419" cy="218685"/>
          </a:xfrm>
          <a:prstGeom prst="rect">
            <a:avLst/>
          </a:prstGeom>
        </p:spPr>
        <p:txBody>
          <a:bodyPr vert="horz" lIns="91440" tIns="45720" rIns="91440" bIns="45720" rtlCol="0" anchor="ctr"/>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900" noProof="1">
                <a:solidFill>
                  <a:srgbClr val="FFFFFF">
                    <a:lumMod val="75000"/>
                  </a:srgbClr>
                </a:solidFill>
                <a:latin typeface="Gotham-Book"/>
              </a:rPr>
              <a:t>© Digitas Pixelpark</a:t>
            </a:r>
            <a:endParaRPr kumimoji="0" lang="de-DE" sz="900" b="0" i="0" u="none" strike="noStrike" kern="1200" cap="none" spc="0" normalizeH="0" baseline="0" noProof="1">
              <a:ln>
                <a:noFill/>
              </a:ln>
              <a:solidFill>
                <a:srgbClr val="FFFFFF">
                  <a:lumMod val="75000"/>
                </a:srgbClr>
              </a:solidFill>
              <a:effectLst/>
              <a:uLnTx/>
              <a:uFillTx/>
              <a:latin typeface="Gotham-Book"/>
              <a:ea typeface="+mn-ea"/>
              <a:cs typeface="+mn-cs"/>
            </a:endParaRPr>
          </a:p>
        </p:txBody>
      </p:sp>
      <p:sp>
        <p:nvSpPr>
          <p:cNvPr id="15" name="Datumsplatzhalter 14">
            <a:extLst>
              <a:ext uri="{FF2B5EF4-FFF2-40B4-BE49-F238E27FC236}">
                <a16:creationId xmlns:a16="http://schemas.microsoft.com/office/drawing/2014/main" id="{6DE56AC9-ED0F-AE46-BEED-C89F708EAF15}"/>
              </a:ext>
            </a:extLst>
          </p:cNvPr>
          <p:cNvSpPr>
            <a:spLocks noGrp="1"/>
          </p:cNvSpPr>
          <p:nvPr>
            <p:ph type="dt" idx="1"/>
          </p:nvPr>
        </p:nvSpPr>
        <p:spPr>
          <a:xfrm>
            <a:off x="1940003" y="8687912"/>
            <a:ext cx="2971800" cy="215460"/>
          </a:xfrm>
          <a:prstGeom prst="rect">
            <a:avLst/>
          </a:prstGeom>
        </p:spPr>
        <p:txBody>
          <a:bodyPr vert="horz" lIns="91440" tIns="45720" rIns="91440" bIns="45720" rtlCol="0"/>
          <a:lstStyle>
            <a:lvl1pPr algn="ctr">
              <a:defRPr kumimoji="0" lang="de-DE" sz="900" b="0" i="0" u="none" strike="noStrike" kern="1200" cap="none" spc="0" normalizeH="0" baseline="0" smtClean="0">
                <a:ln>
                  <a:noFill/>
                </a:ln>
                <a:solidFill>
                  <a:srgbClr val="FFFFFF">
                    <a:lumMod val="75000"/>
                  </a:srgbClr>
                </a:solidFill>
                <a:effectLst/>
                <a:uLnTx/>
                <a:uFillTx/>
                <a:latin typeface="Gotham-Book"/>
                <a:ea typeface="+mn-ea"/>
                <a:cs typeface="+mn-cs"/>
              </a:defRPr>
            </a:lvl1pPr>
          </a:lstStyle>
          <a:p>
            <a:fld id="{6490A0F4-CA3F-654A-B19D-9336FFA17B27}" type="datetimeFigureOut">
              <a:rPr lang="de-DE" smtClean="0"/>
              <a:pPr/>
              <a:t>27.04.22</a:t>
            </a:fld>
            <a:endParaRPr lang="de-DE" dirty="0"/>
          </a:p>
        </p:txBody>
      </p:sp>
      <p:sp>
        <p:nvSpPr>
          <p:cNvPr id="17" name="Notizenplatzhalter 4">
            <a:extLst>
              <a:ext uri="{FF2B5EF4-FFF2-40B4-BE49-F238E27FC236}">
                <a16:creationId xmlns:a16="http://schemas.microsoft.com/office/drawing/2014/main" id="{0F5D3DC5-4958-9E4B-BBAD-9C7CCAF489EE}"/>
              </a:ext>
            </a:extLst>
          </p:cNvPr>
          <p:cNvSpPr>
            <a:spLocks noGrp="1"/>
          </p:cNvSpPr>
          <p:nvPr>
            <p:ph type="body" sz="quarter" idx="3"/>
          </p:nvPr>
        </p:nvSpPr>
        <p:spPr>
          <a:xfrm>
            <a:off x="301707" y="4148490"/>
            <a:ext cx="6254586" cy="4104572"/>
          </a:xfrm>
          <a:prstGeom prst="rect">
            <a:avLst/>
          </a:prstGeom>
        </p:spPr>
        <p:txBody>
          <a:bodyPr vert="horz" lIns="91440" tIns="45720" rIns="91440" bIns="45720" rtlCol="0"/>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113440942"/>
      </p:ext>
    </p:extLst>
  </p:cSld>
  <p:clrMap bg1="lt1" tx1="dk1" bg2="lt2" tx2="dk2" accent1="accent1" accent2="accent2" accent3="accent3" accent4="accent4" accent5="accent5" accent6="accent6" hlink="hlink" folHlink="folHlink"/>
  <p:notesStyle>
    <a:lvl1pPr marL="0" algn="l" defTabSz="914400" rtl="0" eaLnBrk="1" latinLnBrk="0" hangingPunct="1">
      <a:defRPr lang="de-DE" sz="1200" kern="1200" dirty="0">
        <a:solidFill>
          <a:schemeClr val="tx1"/>
        </a:solidFill>
        <a:latin typeface="+mn-lt"/>
        <a:ea typeface="+mn-ea"/>
        <a:cs typeface="+mn-cs"/>
      </a:defRPr>
    </a:lvl1pPr>
    <a:lvl2pPr marL="457200" algn="l" defTabSz="914400" rtl="0" eaLnBrk="1" latinLnBrk="0" hangingPunct="1">
      <a:defRPr lang="de-DE" sz="1200" kern="1200" dirty="0">
        <a:solidFill>
          <a:schemeClr val="tx1"/>
        </a:solidFill>
        <a:latin typeface="+mj-lt"/>
        <a:ea typeface="+mn-ea"/>
        <a:cs typeface="+mn-cs"/>
      </a:defRPr>
    </a:lvl2pPr>
    <a:lvl3pPr marL="1085850" indent="-171450" algn="l" defTabSz="914400" rtl="0" eaLnBrk="1" latinLnBrk="0" hangingPunct="1">
      <a:buFont typeface="Arial" panose="020B0604020202020204" pitchFamily="34" charset="0"/>
      <a:buChar char="•"/>
      <a:defRPr lang="de-DE" sz="1200" kern="1200" dirty="0">
        <a:solidFill>
          <a:schemeClr val="tx1"/>
        </a:solidFill>
        <a:latin typeface="+mn-lt"/>
        <a:ea typeface="+mn-ea"/>
        <a:cs typeface="+mn-cs"/>
      </a:defRPr>
    </a:lvl3pPr>
    <a:lvl4pPr marL="1543050" indent="-171450" algn="l" defTabSz="914400" rtl="0" eaLnBrk="1" latinLnBrk="0" hangingPunct="1">
      <a:buFont typeface="Arial" panose="020B0604020202020204" pitchFamily="34" charset="0"/>
      <a:buChar char="•"/>
      <a:defRPr lang="de-DE" sz="1200" kern="1200" dirty="0">
        <a:solidFill>
          <a:schemeClr val="tx1"/>
        </a:solidFill>
        <a:latin typeface="+mn-lt"/>
        <a:ea typeface="+mn-ea"/>
        <a:cs typeface="+mn-cs"/>
      </a:defRPr>
    </a:lvl4pPr>
    <a:lvl5pPr marL="2057400" indent="-228600" algn="l" defTabSz="914400" rtl="0" eaLnBrk="1" latinLnBrk="0" hangingPunct="1">
      <a:buFont typeface="+mj-lt"/>
      <a:buAutoNum type="arabicPeriod"/>
      <a:defRPr lang="de-DE" sz="1200" kern="1200" dirty="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01625" y="376238"/>
            <a:ext cx="6262688" cy="3522662"/>
          </a:xfrm>
        </p:spPr>
      </p:sp>
      <p:sp>
        <p:nvSpPr>
          <p:cNvPr id="3" name="Notizenplatzhalter 2"/>
          <p:cNvSpPr>
            <a:spLocks noGrp="1"/>
          </p:cNvSpPr>
          <p:nvPr>
            <p:ph type="body" idx="1"/>
          </p:nvPr>
        </p:nvSpPr>
        <p:spPr>
          <a:xfrm>
            <a:off x="685800" y="4400550"/>
            <a:ext cx="5486400" cy="36004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kern="1200" dirty="0">
                <a:solidFill>
                  <a:schemeClr val="tx1"/>
                </a:solidFill>
                <a:effectLst/>
                <a:latin typeface="+mn-lt"/>
                <a:ea typeface="+mn-ea"/>
                <a:cs typeface="+mn-cs"/>
              </a:rPr>
              <a:t>(Schaubild: Einstiegsfolie, 1min)</a:t>
            </a:r>
          </a:p>
          <a:p>
            <a:endParaRPr lang="de-DE" sz="1200" b="0" kern="1200" dirty="0">
              <a:solidFill>
                <a:schemeClr val="tx1"/>
              </a:solidFill>
              <a:effectLst/>
              <a:latin typeface="+mn-lt"/>
              <a:ea typeface="+mn-ea"/>
              <a:cs typeface="+mn-cs"/>
            </a:endParaRPr>
          </a:p>
          <a:p>
            <a:r>
              <a:rPr lang="de-DE" sz="1200" b="0" kern="1200" dirty="0">
                <a:solidFill>
                  <a:schemeClr val="tx1"/>
                </a:solidFill>
                <a:effectLst/>
                <a:latin typeface="+mn-lt"/>
                <a:ea typeface="+mn-ea"/>
                <a:cs typeface="+mn-cs"/>
              </a:rPr>
              <a:t>Ich freue mich, dass ihr euch dafür interessiert, was eine IT-Entwicklerin bei uns in der Agentur macht.</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Wir haben heute einen ganzen Tag lang Zeit, genau das miteinander zu entdecken.</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Dabei werden wir darauf schauen, wie gearbeitet wird und werden auch einen Eindruck davon bekommen, wie das alles so funktioniert und was es bedeutet, eine IT-Entwicklerin zu sein.</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Am Anfang müssen wir aber einmal klären, was denn diese „IT“ eigentlich ist.</a:t>
            </a:r>
          </a:p>
          <a:p>
            <a:br>
              <a:rPr lang="de-DE" sz="1200" b="0" kern="1200" dirty="0">
                <a:solidFill>
                  <a:schemeClr val="tx1"/>
                </a:solidFill>
                <a:effectLst/>
                <a:latin typeface="+mn-lt"/>
                <a:ea typeface="+mn-ea"/>
                <a:cs typeface="+mn-cs"/>
              </a:rPr>
            </a:br>
            <a:r>
              <a:rPr lang="de-DE" sz="1200" b="0" i="1" kern="1200" dirty="0">
                <a:solidFill>
                  <a:schemeClr val="tx1"/>
                </a:solidFill>
                <a:effectLst/>
                <a:latin typeface="+mn-lt"/>
                <a:ea typeface="+mn-ea"/>
                <a:cs typeface="+mn-cs"/>
              </a:rPr>
              <a:t>*Frage:*</a:t>
            </a:r>
            <a:r>
              <a:rPr lang="de-DE" sz="1200" b="0" kern="1200" dirty="0">
                <a:solidFill>
                  <a:schemeClr val="tx1"/>
                </a:solidFill>
                <a:effectLst/>
                <a:latin typeface="+mn-lt"/>
                <a:ea typeface="+mn-ea"/>
                <a:cs typeface="+mn-cs"/>
              </a:rPr>
              <a:t> Wofür steht diese Abkürzung „IT“? Wer von euch kann mir das sagen?</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(Gruppe)</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(Klick)</a:t>
            </a:r>
          </a:p>
          <a:p>
            <a:endParaRPr lang="de-DE" dirty="0"/>
          </a:p>
        </p:txBody>
      </p:sp>
      <p:sp>
        <p:nvSpPr>
          <p:cNvPr id="4" name="Foliennummernplatzhalter 3"/>
          <p:cNvSpPr>
            <a:spLocks noGrp="1"/>
          </p:cNvSpPr>
          <p:nvPr>
            <p:ph type="sldNum" sz="quarter" idx="5"/>
          </p:nvPr>
        </p:nvSpPr>
        <p:spPr>
          <a:xfrm>
            <a:off x="3884613" y="8685213"/>
            <a:ext cx="2971800" cy="458787"/>
          </a:xfrm>
          <a:prstGeom prst="rect">
            <a:avLst/>
          </a:prstGeom>
        </p:spPr>
        <p:txBody>
          <a:bodyPr/>
          <a:lstStyle/>
          <a:p>
            <a:fld id="{837F8A4D-942E-FC48-8602-B37F48E38504}" type="slidenum">
              <a:rPr lang="en-US" smtClean="0"/>
              <a:pPr/>
              <a:t>1</a:t>
            </a:fld>
            <a:endParaRPr lang="en-US" dirty="0"/>
          </a:p>
        </p:txBody>
      </p:sp>
    </p:spTree>
    <p:extLst>
      <p:ext uri="{BB962C8B-B14F-4D97-AF65-F5344CB8AC3E}">
        <p14:creationId xmlns:p14="http://schemas.microsoft.com/office/powerpoint/2010/main" val="6779460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Software gibt es aber auch sehr Hardware nah für Steuerungen und Messungen: </a:t>
            </a:r>
            <a:r>
              <a:rPr lang="de-DE" sz="1200" b="0" i="1" kern="1200" dirty="0">
                <a:solidFill>
                  <a:schemeClr val="tx1"/>
                </a:solidFill>
                <a:effectLst/>
                <a:latin typeface="+mn-lt"/>
                <a:ea typeface="+mn-ea"/>
                <a:cs typeface="+mn-cs"/>
              </a:rPr>
              <a:t>*Heizkörper*</a:t>
            </a:r>
            <a:r>
              <a:rPr lang="de-DE" sz="1200" b="0" kern="1200" dirty="0">
                <a:solidFill>
                  <a:schemeClr val="tx1"/>
                </a:solidFill>
                <a:effectLst/>
                <a:latin typeface="+mn-lt"/>
                <a:ea typeface="+mn-ea"/>
                <a:cs typeface="+mn-cs"/>
              </a:rPr>
              <a:t> (Steuerung oder Ablesen per Funk), Waschmaschine, </a:t>
            </a:r>
            <a:r>
              <a:rPr lang="de-DE" sz="1200" b="0" i="1" kern="1200" dirty="0">
                <a:solidFill>
                  <a:schemeClr val="tx1"/>
                </a:solidFill>
                <a:effectLst/>
                <a:latin typeface="+mn-lt"/>
                <a:ea typeface="+mn-ea"/>
                <a:cs typeface="+mn-cs"/>
              </a:rPr>
              <a:t>*Auto*</a:t>
            </a:r>
            <a:r>
              <a:rPr lang="de-DE" sz="1200" b="0" kern="1200" dirty="0">
                <a:solidFill>
                  <a:schemeClr val="tx1"/>
                </a:solidFill>
                <a:effectLst/>
                <a:latin typeface="+mn-lt"/>
                <a:ea typeface="+mn-ea"/>
                <a:cs typeface="+mn-cs"/>
              </a:rPr>
              <a:t>, Industrieroboter usw.</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Eine Welt ohne Software können wir uns kaum noch vorstellen.</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(Klick)</a:t>
            </a:r>
          </a:p>
          <a:p>
            <a:br>
              <a:rPr lang="de-DE" sz="1200" b="0" kern="1200" dirty="0">
                <a:solidFill>
                  <a:schemeClr val="tx1"/>
                </a:solidFill>
                <a:effectLst/>
                <a:latin typeface="+mn-lt"/>
                <a:ea typeface="+mn-ea"/>
                <a:cs typeface="+mn-cs"/>
              </a:rPr>
            </a:br>
            <a:endParaRPr lang="de-DE" sz="1200" b="0" kern="1200" dirty="0">
              <a:solidFill>
                <a:schemeClr val="tx1"/>
              </a:solidFill>
              <a:effectLst/>
              <a:latin typeface="+mn-lt"/>
              <a:ea typeface="+mn-ea"/>
              <a:cs typeface="+mn-cs"/>
            </a:endParaRPr>
          </a:p>
          <a:p>
            <a:endParaRPr lang="de-DE" dirty="0"/>
          </a:p>
        </p:txBody>
      </p:sp>
      <p:sp>
        <p:nvSpPr>
          <p:cNvPr id="4" name="Foliennummernplatzhalter 3"/>
          <p:cNvSpPr>
            <a:spLocks noGrp="1"/>
          </p:cNvSpPr>
          <p:nvPr>
            <p:ph type="sldNum" sz="quarter" idx="5"/>
          </p:nvPr>
        </p:nvSpPr>
        <p:spPr/>
        <p:txBody>
          <a:bodyPr/>
          <a:lstStyle/>
          <a:p>
            <a:fld id="{837F8A4D-942E-FC48-8602-B37F48E38504}" type="slidenum">
              <a:rPr lang="en-US" smtClean="0"/>
              <a:pPr/>
              <a:t>10</a:t>
            </a:fld>
            <a:endParaRPr lang="en-US" dirty="0"/>
          </a:p>
        </p:txBody>
      </p:sp>
    </p:spTree>
    <p:extLst>
      <p:ext uri="{BB962C8B-B14F-4D97-AF65-F5344CB8AC3E}">
        <p14:creationId xmlns:p14="http://schemas.microsoft.com/office/powerpoint/2010/main" val="367840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kern="1200" dirty="0">
                <a:solidFill>
                  <a:schemeClr val="tx1"/>
                </a:solidFill>
                <a:effectLst/>
                <a:latin typeface="+mn-lt"/>
                <a:ea typeface="+mn-ea"/>
                <a:cs typeface="+mn-cs"/>
              </a:rPr>
              <a:t>(Schaubild: Sprachen als Schlagworte, 1min)</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Je nach Einsatzgebiet gibt es unterschiedliche Sprachen für den Programmcode.</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(Klick)</a:t>
            </a:r>
          </a:p>
          <a:p>
            <a:br>
              <a:rPr lang="de-DE" sz="1200" b="0" kern="1200" dirty="0">
                <a:solidFill>
                  <a:schemeClr val="tx1"/>
                </a:solidFill>
                <a:effectLst/>
                <a:latin typeface="+mn-lt"/>
                <a:ea typeface="+mn-ea"/>
                <a:cs typeface="+mn-cs"/>
              </a:rPr>
            </a:br>
            <a:r>
              <a:rPr lang="de-DE" sz="1200" b="0" kern="1200" dirty="0" err="1">
                <a:solidFill>
                  <a:schemeClr val="tx1"/>
                </a:solidFill>
                <a:effectLst/>
                <a:latin typeface="+mn-lt"/>
                <a:ea typeface="+mn-ea"/>
                <a:cs typeface="+mn-cs"/>
              </a:rPr>
              <a:t>Kotlin</a:t>
            </a:r>
            <a:r>
              <a:rPr lang="de-DE" sz="1200" b="0" kern="1200" dirty="0">
                <a:solidFill>
                  <a:schemeClr val="tx1"/>
                </a:solidFill>
                <a:effectLst/>
                <a:latin typeface="+mn-lt"/>
                <a:ea typeface="+mn-ea"/>
                <a:cs typeface="+mn-cs"/>
              </a:rPr>
              <a:t>, R, JavaScript, Java, C/C++, PHP, Python, </a:t>
            </a:r>
            <a:r>
              <a:rPr lang="de-DE" sz="1200" b="0" kern="1200" dirty="0" err="1">
                <a:solidFill>
                  <a:schemeClr val="tx1"/>
                </a:solidFill>
                <a:effectLst/>
                <a:latin typeface="+mn-lt"/>
                <a:ea typeface="+mn-ea"/>
                <a:cs typeface="+mn-cs"/>
              </a:rPr>
              <a:t>Lua</a:t>
            </a:r>
            <a:r>
              <a:rPr lang="de-DE" sz="1200" b="0" kern="1200" dirty="0">
                <a:solidFill>
                  <a:schemeClr val="tx1"/>
                </a:solidFill>
                <a:effectLst/>
                <a:latin typeface="+mn-lt"/>
                <a:ea typeface="+mn-ea"/>
                <a:cs typeface="+mn-cs"/>
              </a:rPr>
              <a:t>, Visual Basic, Ruby, HTML, Julia, Go, Swift, SQL, Perl, Rust</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Java, Python, JavaScript und C/C++ sind am weitesten verbreitet</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Deckt sich teilweise mit Liste derer, die man sich am besten einmal näher ansehen sollte: JavaScript, HTML/CSS, Python, SQL, Java </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a:t>
            </a:r>
            <a:r>
              <a:rPr lang="de-DE" sz="1200" b="0" kern="1200" dirty="0" err="1">
                <a:solidFill>
                  <a:schemeClr val="tx1"/>
                </a:solidFill>
                <a:effectLst/>
                <a:latin typeface="+mn-lt"/>
                <a:ea typeface="+mn-ea"/>
                <a:cs typeface="+mn-cs"/>
              </a:rPr>
              <a:t>What’s</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the</a:t>
            </a:r>
            <a:r>
              <a:rPr lang="de-DE" sz="1200" b="0" kern="1200" dirty="0">
                <a:solidFill>
                  <a:schemeClr val="tx1"/>
                </a:solidFill>
                <a:effectLst/>
                <a:latin typeface="+mn-lt"/>
                <a:ea typeface="+mn-ea"/>
                <a:cs typeface="+mn-cs"/>
              </a:rPr>
              <a:t> Best </a:t>
            </a:r>
            <a:r>
              <a:rPr lang="de-DE" sz="1200" b="0" kern="1200" dirty="0" err="1">
                <a:solidFill>
                  <a:schemeClr val="tx1"/>
                </a:solidFill>
                <a:effectLst/>
                <a:latin typeface="+mn-lt"/>
                <a:ea typeface="+mn-ea"/>
                <a:cs typeface="+mn-cs"/>
              </a:rPr>
              <a:t>Programming</a:t>
            </a:r>
            <a:r>
              <a:rPr lang="de-DE" sz="1200" b="0" kern="1200" dirty="0">
                <a:solidFill>
                  <a:schemeClr val="tx1"/>
                </a:solidFill>
                <a:effectLst/>
                <a:latin typeface="+mn-lt"/>
                <a:ea typeface="+mn-ea"/>
                <a:cs typeface="+mn-cs"/>
              </a:rPr>
              <a:t> Language </a:t>
            </a:r>
            <a:r>
              <a:rPr lang="de-DE" sz="1200" b="0" kern="1200" dirty="0" err="1">
                <a:solidFill>
                  <a:schemeClr val="tx1"/>
                </a:solidFill>
                <a:effectLst/>
                <a:latin typeface="+mn-lt"/>
                <a:ea typeface="+mn-ea"/>
                <a:cs typeface="+mn-cs"/>
              </a:rPr>
              <a:t>to</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Learn</a:t>
            </a:r>
            <a:r>
              <a:rPr lang="de-DE" sz="1200" b="0" kern="1200" dirty="0">
                <a:solidFill>
                  <a:schemeClr val="tx1"/>
                </a:solidFill>
                <a:effectLst/>
                <a:latin typeface="+mn-lt"/>
                <a:ea typeface="+mn-ea"/>
                <a:cs typeface="+mn-cs"/>
              </a:rPr>
              <a:t> in 2022?, https://</a:t>
            </a:r>
            <a:r>
              <a:rPr lang="de-DE" sz="1200" b="0" kern="1200" dirty="0" err="1">
                <a:solidFill>
                  <a:schemeClr val="tx1"/>
                </a:solidFill>
                <a:effectLst/>
                <a:latin typeface="+mn-lt"/>
                <a:ea typeface="+mn-ea"/>
                <a:cs typeface="+mn-cs"/>
              </a:rPr>
              <a:t>torquemag.io</a:t>
            </a:r>
            <a:r>
              <a:rPr lang="de-DE" sz="1200" b="0" kern="1200" dirty="0">
                <a:solidFill>
                  <a:schemeClr val="tx1"/>
                </a:solidFill>
                <a:effectLst/>
                <a:latin typeface="+mn-lt"/>
                <a:ea typeface="+mn-ea"/>
                <a:cs typeface="+mn-cs"/>
              </a:rPr>
              <a:t>/2022/04/best-</a:t>
            </a:r>
            <a:r>
              <a:rPr lang="de-DE" sz="1200" b="0" kern="1200" dirty="0" err="1">
                <a:solidFill>
                  <a:schemeClr val="tx1"/>
                </a:solidFill>
                <a:effectLst/>
                <a:latin typeface="+mn-lt"/>
                <a:ea typeface="+mn-ea"/>
                <a:cs typeface="+mn-cs"/>
              </a:rPr>
              <a:t>programming</a:t>
            </a:r>
            <a:r>
              <a:rPr lang="de-DE" sz="1200" b="0" kern="1200" dirty="0">
                <a:solidFill>
                  <a:schemeClr val="tx1"/>
                </a:solidFill>
                <a:effectLst/>
                <a:latin typeface="+mn-lt"/>
                <a:ea typeface="+mn-ea"/>
                <a:cs typeface="+mn-cs"/>
              </a:rPr>
              <a:t>-</a:t>
            </a:r>
            <a:r>
              <a:rPr lang="de-DE" sz="1200" b="0" kern="1200" dirty="0" err="1">
                <a:solidFill>
                  <a:schemeClr val="tx1"/>
                </a:solidFill>
                <a:effectLst/>
                <a:latin typeface="+mn-lt"/>
                <a:ea typeface="+mn-ea"/>
                <a:cs typeface="+mn-cs"/>
              </a:rPr>
              <a:t>language-to-learn</a:t>
            </a:r>
            <a:r>
              <a:rPr lang="de-DE" sz="1200" b="0" kern="1200" dirty="0">
                <a:solidFill>
                  <a:schemeClr val="tx1"/>
                </a:solidFill>
                <a:effectLst/>
                <a:latin typeface="+mn-lt"/>
                <a:ea typeface="+mn-ea"/>
                <a:cs typeface="+mn-cs"/>
              </a:rPr>
              <a:t>/)</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(Klick)</a:t>
            </a:r>
          </a:p>
          <a:p>
            <a:endParaRPr lang="de-DE" dirty="0"/>
          </a:p>
        </p:txBody>
      </p:sp>
      <p:sp>
        <p:nvSpPr>
          <p:cNvPr id="4" name="Foliennummernplatzhalter 3"/>
          <p:cNvSpPr>
            <a:spLocks noGrp="1"/>
          </p:cNvSpPr>
          <p:nvPr>
            <p:ph type="sldNum" sz="quarter" idx="5"/>
          </p:nvPr>
        </p:nvSpPr>
        <p:spPr/>
        <p:txBody>
          <a:bodyPr/>
          <a:lstStyle/>
          <a:p>
            <a:fld id="{837F8A4D-942E-FC48-8602-B37F48E38504}" type="slidenum">
              <a:rPr lang="en-US" smtClean="0"/>
              <a:pPr/>
              <a:t>11</a:t>
            </a:fld>
            <a:endParaRPr lang="en-US" dirty="0"/>
          </a:p>
        </p:txBody>
      </p:sp>
    </p:spTree>
    <p:extLst>
      <p:ext uri="{BB962C8B-B14F-4D97-AF65-F5344CB8AC3E}">
        <p14:creationId xmlns:p14="http://schemas.microsoft.com/office/powerpoint/2010/main" val="19152705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01625" y="393700"/>
            <a:ext cx="6262688" cy="3522663"/>
          </a:xfrm>
        </p:spPr>
      </p:sp>
      <p:sp>
        <p:nvSpPr>
          <p:cNvPr id="3" name="Notizenplatzhalter 2"/>
          <p:cNvSpPr>
            <a:spLocks noGrp="1"/>
          </p:cNvSpPr>
          <p:nvPr>
            <p:ph type="body" idx="1"/>
          </p:nvPr>
        </p:nvSpPr>
        <p:spPr/>
        <p:txBody>
          <a:bodyPr/>
          <a:lstStyle/>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Bei uns in der Agentur kommt davon nur ein kleiner Teil zum Einsatz.</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(Klick)</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Unternehmen haben oft einen engen Fokus auf ihr Produkt (Programm, Webseite): IT kümmert sich im Kern um die Entwicklung einer oder weniger Anwendungen, die auf einer oder mehreren Programmiersprachen im Zusammenspiel beruhen</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Gleiches gilt z.B. für </a:t>
            </a:r>
            <a:r>
              <a:rPr lang="de-DE" sz="1200" b="0" kern="1200" dirty="0" err="1">
                <a:solidFill>
                  <a:schemeClr val="tx1"/>
                </a:solidFill>
                <a:effectLst/>
                <a:latin typeface="+mn-lt"/>
                <a:ea typeface="+mn-ea"/>
                <a:cs typeface="+mn-cs"/>
              </a:rPr>
              <a:t>Shopbetreiber</a:t>
            </a:r>
            <a:r>
              <a:rPr lang="de-DE" sz="1200" b="0" kern="1200" dirty="0">
                <a:solidFill>
                  <a:schemeClr val="tx1"/>
                </a:solidFill>
                <a:effectLst/>
                <a:latin typeface="+mn-lt"/>
                <a:ea typeface="+mn-ea"/>
                <a:cs typeface="+mn-cs"/>
              </a:rPr>
              <a:t>: IT betreibt und erweitert (</a:t>
            </a:r>
            <a:r>
              <a:rPr lang="de-DE" sz="1200" b="0" kern="1200" dirty="0" err="1">
                <a:solidFill>
                  <a:schemeClr val="tx1"/>
                </a:solidFill>
                <a:effectLst/>
                <a:latin typeface="+mn-lt"/>
                <a:ea typeface="+mn-ea"/>
                <a:cs typeface="+mn-cs"/>
              </a:rPr>
              <a:t>gemeinam</a:t>
            </a:r>
            <a:r>
              <a:rPr lang="de-DE" sz="1200" b="0" kern="1200" dirty="0">
                <a:solidFill>
                  <a:schemeClr val="tx1"/>
                </a:solidFill>
                <a:effectLst/>
                <a:latin typeface="+mn-lt"/>
                <a:ea typeface="+mn-ea"/>
                <a:cs typeface="+mn-cs"/>
              </a:rPr>
              <a:t> mit anderen Gewerken, wie Konzeption und Design) ihren Shop</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(Klick)</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Als digitale Webagentur sind wir Dienstleister, der für andere Leistungen aus den Bereichen Konzeption, Design und/oder Entwicklung übernimmt. Unsere Projekte sind daher weitaus vielfältiger.</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Das heißt nicht, dass sie kleiner sind.</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Neben kleineren Projekten kümmern wir uns auch um die Umsetzung und Betreuung langfristiger großer Projekte.</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Wir in Köln erstellen dabei hauptsächlich Informations- oder Kommunikations-Webseiten für Bundesministerien, Online-Shops und Marketing-Seiten.</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Diese verwenden HTML, CSS, JavaScript im Frontend... und überwiegend Java und PHP auf der Serverseite.</a:t>
            </a:r>
          </a:p>
          <a:p>
            <a:br>
              <a:rPr lang="de-DE" sz="1200" b="0" kern="1200" dirty="0">
                <a:solidFill>
                  <a:schemeClr val="tx1"/>
                </a:solidFill>
                <a:effectLst/>
                <a:latin typeface="+mn-lt"/>
                <a:ea typeface="+mn-ea"/>
                <a:cs typeface="+mn-cs"/>
              </a:rPr>
            </a:br>
            <a:r>
              <a:rPr lang="de-DE" sz="1200" b="1" kern="1200" dirty="0">
                <a:solidFill>
                  <a:schemeClr val="tx1"/>
                </a:solidFill>
                <a:effectLst/>
                <a:latin typeface="+mn-lt"/>
                <a:ea typeface="+mn-ea"/>
                <a:cs typeface="+mn-cs"/>
              </a:rPr>
              <a:t>## IT-Entwicklung im Backend</a:t>
            </a:r>
            <a:endParaRPr lang="de-DE" sz="1200" b="0" kern="1200" dirty="0">
              <a:solidFill>
                <a:schemeClr val="tx1"/>
              </a:solidFill>
              <a:effectLst/>
              <a:latin typeface="+mn-lt"/>
              <a:ea typeface="+mn-ea"/>
              <a:cs typeface="+mn-cs"/>
            </a:endParaRP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(Schaubild: irgendeine Backend-Architektur, 2min)</a:t>
            </a:r>
          </a:p>
          <a:p>
            <a:br>
              <a:rPr lang="de-DE" sz="1200" b="0" kern="1200" dirty="0">
                <a:solidFill>
                  <a:schemeClr val="tx1"/>
                </a:solidFill>
                <a:effectLst/>
                <a:latin typeface="+mn-lt"/>
                <a:ea typeface="+mn-ea"/>
                <a:cs typeface="+mn-cs"/>
              </a:rPr>
            </a:br>
            <a:r>
              <a:rPr lang="de-DE" sz="1200" b="0" i="1" kern="1200" dirty="0">
                <a:solidFill>
                  <a:schemeClr val="tx1"/>
                </a:solidFill>
                <a:effectLst/>
                <a:latin typeface="+mn-lt"/>
                <a:ea typeface="+mn-ea"/>
                <a:cs typeface="+mn-cs"/>
              </a:rPr>
              <a:t>*Frage:*</a:t>
            </a:r>
            <a:r>
              <a:rPr lang="de-DE" sz="1200" b="0" kern="1200" dirty="0">
                <a:solidFill>
                  <a:schemeClr val="tx1"/>
                </a:solidFill>
                <a:effectLst/>
                <a:latin typeface="+mn-lt"/>
                <a:ea typeface="+mn-ea"/>
                <a:cs typeface="+mn-cs"/>
              </a:rPr>
              <a:t> Server? Was macht ein Server? Ein Zusteller</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(Klick)</a:t>
            </a:r>
          </a:p>
          <a:p>
            <a:endParaRPr lang="de-DE" dirty="0"/>
          </a:p>
        </p:txBody>
      </p:sp>
      <p:sp>
        <p:nvSpPr>
          <p:cNvPr id="4" name="Foliennummernplatzhalter 3"/>
          <p:cNvSpPr>
            <a:spLocks noGrp="1"/>
          </p:cNvSpPr>
          <p:nvPr>
            <p:ph type="sldNum" sz="quarter" idx="5"/>
          </p:nvPr>
        </p:nvSpPr>
        <p:spPr/>
        <p:txBody>
          <a:bodyPr/>
          <a:lstStyle/>
          <a:p>
            <a:fld id="{837F8A4D-942E-FC48-8602-B37F48E38504}" type="slidenum">
              <a:rPr lang="en-US" smtClean="0"/>
              <a:pPr/>
              <a:t>12</a:t>
            </a:fld>
            <a:endParaRPr lang="en-US" dirty="0"/>
          </a:p>
        </p:txBody>
      </p:sp>
    </p:spTree>
    <p:extLst>
      <p:ext uri="{BB962C8B-B14F-4D97-AF65-F5344CB8AC3E}">
        <p14:creationId xmlns:p14="http://schemas.microsoft.com/office/powerpoint/2010/main" val="37381156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01625" y="393700"/>
            <a:ext cx="6262688" cy="3522663"/>
          </a:xfrm>
        </p:spPr>
      </p:sp>
      <p:sp>
        <p:nvSpPr>
          <p:cNvPr id="3" name="Notizenplatzhalter 2"/>
          <p:cNvSpPr>
            <a:spLocks noGrp="1"/>
          </p:cNvSpPr>
          <p:nvPr>
            <p:ph type="body" idx="1"/>
          </p:nvPr>
        </p:nvSpPr>
        <p:spPr/>
        <p:txBody>
          <a:bodyPr/>
          <a:lstStyle/>
          <a:p>
            <a:r>
              <a:rPr lang="de-DE" sz="1200" b="0" kern="1200" dirty="0">
                <a:solidFill>
                  <a:schemeClr val="tx1"/>
                </a:solidFill>
                <a:effectLst/>
                <a:latin typeface="+mn-lt"/>
                <a:ea typeface="+mn-ea"/>
                <a:cs typeface="+mn-cs"/>
              </a:rPr>
              <a:t>Will man eine Webseite betreiben, braucht man einen Computer, auf dem die Seite „liegt“.</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Rufen wir mit unserem Computer/Smartphone eine Webseite erstmalig auf, so geschieht das in der Regel durch Eingabe einer Internet-Adresse oder über einen Link, der uns die Eingabe dieser Adresse abnimmt.</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Der Aufruf der Internet-Adresse wird nun über die gesamte Netz-Infrastruktur an den Server weitergeleitet, der die Anfrage mit einer Antwort bedient.</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Dafür gibt es oft vorgefertigte Programme, auf die je nach Anwendungsfall zurückgegriffen wird.</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Bei uns kommen hierbei im Wesentlichen </a:t>
            </a:r>
            <a:r>
              <a:rPr lang="de-DE" sz="1200" b="0" kern="1200" dirty="0" err="1">
                <a:solidFill>
                  <a:schemeClr val="tx1"/>
                </a:solidFill>
                <a:effectLst/>
                <a:latin typeface="+mn-lt"/>
                <a:ea typeface="+mn-ea"/>
                <a:cs typeface="+mn-cs"/>
              </a:rPr>
              <a:t>Contentmanagement</a:t>
            </a:r>
            <a:r>
              <a:rPr lang="de-DE" sz="1200" b="0" kern="1200" dirty="0">
                <a:solidFill>
                  <a:schemeClr val="tx1"/>
                </a:solidFill>
                <a:effectLst/>
                <a:latin typeface="+mn-lt"/>
                <a:ea typeface="+mn-ea"/>
                <a:cs typeface="+mn-cs"/>
              </a:rPr>
              <a:t>-Systeme oder etwas Vergleichbares zum Einsatz, die mit PHP programmiert wurde. </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Vielleicht habt ihr einen der Namen auch schon einmal gehört: TYPO3, </a:t>
            </a:r>
            <a:r>
              <a:rPr lang="de-DE" sz="1200" b="0" kern="1200" dirty="0" err="1">
                <a:solidFill>
                  <a:schemeClr val="tx1"/>
                </a:solidFill>
                <a:effectLst/>
                <a:latin typeface="+mn-lt"/>
                <a:ea typeface="+mn-ea"/>
                <a:cs typeface="+mn-cs"/>
              </a:rPr>
              <a:t>Drupal</a:t>
            </a:r>
            <a:r>
              <a:rPr lang="de-DE" sz="1200" b="0" kern="1200" dirty="0">
                <a:solidFill>
                  <a:schemeClr val="tx1"/>
                </a:solidFill>
                <a:effectLst/>
                <a:latin typeface="+mn-lt"/>
                <a:ea typeface="+mn-ea"/>
                <a:cs typeface="+mn-cs"/>
              </a:rPr>
              <a:t>, Wordpress.</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Vermutlich noch nicht gehört habt ihr von SAP Hybris oder GSB (</a:t>
            </a:r>
            <a:r>
              <a:rPr lang="de-DE" sz="1200" b="0" kern="1200" dirty="0" err="1">
                <a:solidFill>
                  <a:schemeClr val="tx1"/>
                </a:solidFill>
                <a:effectLst/>
                <a:latin typeface="+mn-lt"/>
                <a:ea typeface="+mn-ea"/>
                <a:cs typeface="+mn-cs"/>
              </a:rPr>
              <a:t>Government</a:t>
            </a:r>
            <a:r>
              <a:rPr lang="de-DE" sz="1200" b="0" kern="1200" dirty="0">
                <a:solidFill>
                  <a:schemeClr val="tx1"/>
                </a:solidFill>
                <a:effectLst/>
                <a:latin typeface="+mn-lt"/>
                <a:ea typeface="+mn-ea"/>
                <a:cs typeface="+mn-cs"/>
              </a:rPr>
              <a:t> Site </a:t>
            </a:r>
            <a:r>
              <a:rPr lang="de-DE" sz="1200" b="0" kern="1200" dirty="0" err="1">
                <a:solidFill>
                  <a:schemeClr val="tx1"/>
                </a:solidFill>
                <a:effectLst/>
                <a:latin typeface="+mn-lt"/>
                <a:ea typeface="+mn-ea"/>
                <a:cs typeface="+mn-cs"/>
              </a:rPr>
              <a:t>Builder</a:t>
            </a:r>
            <a:r>
              <a:rPr lang="de-DE" sz="1200" b="0" kern="1200" dirty="0">
                <a:solidFill>
                  <a:schemeClr val="tx1"/>
                </a:solidFill>
                <a:effectLst/>
                <a:latin typeface="+mn-lt"/>
                <a:ea typeface="+mn-ea"/>
                <a:cs typeface="+mn-cs"/>
              </a:rPr>
              <a:t>), die ihrerseits mit Java umgesetzt wurden und deren Anpassungen entsprechend auch Java-Kenntnisse voraussetzen.</a:t>
            </a:r>
          </a:p>
          <a:p>
            <a:endParaRPr lang="de-DE" sz="1200" b="0" kern="1200" dirty="0">
              <a:solidFill>
                <a:schemeClr val="tx1"/>
              </a:solidFill>
              <a:effectLst/>
              <a:latin typeface="+mn-lt"/>
              <a:ea typeface="+mn-ea"/>
              <a:cs typeface="+mn-cs"/>
            </a:endParaRP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Was macht nun eine Backend-Entwicklerin?</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Eine Backend-Entwicklerin macht es möglich, dass Anfragen des Browsers vom Server richtig beantwortet werden.</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(Klick)</a:t>
            </a:r>
          </a:p>
          <a:p>
            <a:endParaRPr lang="de-DE" dirty="0"/>
          </a:p>
        </p:txBody>
      </p:sp>
      <p:sp>
        <p:nvSpPr>
          <p:cNvPr id="4" name="Foliennummernplatzhalter 3"/>
          <p:cNvSpPr>
            <a:spLocks noGrp="1"/>
          </p:cNvSpPr>
          <p:nvPr>
            <p:ph type="sldNum" sz="quarter" idx="5"/>
          </p:nvPr>
        </p:nvSpPr>
        <p:spPr/>
        <p:txBody>
          <a:bodyPr/>
          <a:lstStyle/>
          <a:p>
            <a:fld id="{837F8A4D-942E-FC48-8602-B37F48E38504}" type="slidenum">
              <a:rPr lang="en-US" smtClean="0"/>
              <a:pPr/>
              <a:t>13</a:t>
            </a:fld>
            <a:endParaRPr lang="en-US" dirty="0"/>
          </a:p>
        </p:txBody>
      </p:sp>
    </p:spTree>
    <p:extLst>
      <p:ext uri="{BB962C8B-B14F-4D97-AF65-F5344CB8AC3E}">
        <p14:creationId xmlns:p14="http://schemas.microsoft.com/office/powerpoint/2010/main" val="684622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01625" y="393700"/>
            <a:ext cx="6262688" cy="3522663"/>
          </a:xfrm>
        </p:spPr>
      </p:sp>
      <p:sp>
        <p:nvSpPr>
          <p:cNvPr id="3" name="Notizenplatzhalter 2"/>
          <p:cNvSpPr>
            <a:spLocks noGrp="1"/>
          </p:cNvSpPr>
          <p:nvPr>
            <p:ph type="body" idx="1"/>
          </p:nvPr>
        </p:nvSpPr>
        <p:spPr/>
        <p:txBody>
          <a:bodyPr/>
          <a:lstStyle/>
          <a:p>
            <a:r>
              <a:rPr lang="de-DE" sz="1200" b="0" kern="1200" dirty="0">
                <a:solidFill>
                  <a:schemeClr val="tx1"/>
                </a:solidFill>
                <a:effectLst/>
                <a:latin typeface="+mn-lt"/>
                <a:ea typeface="+mn-ea"/>
                <a:cs typeface="+mn-cs"/>
              </a:rPr>
              <a:t>Nehmen wir einmal das Beispiel einer Suche. Hier haben wir so eine typische Sucheingabe in der Oberfläche einer Internetseite. Was passiert nun, wenn ich auf "Suche" drücke und meine Suche absende?</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(Klick)</a:t>
            </a:r>
          </a:p>
          <a:p>
            <a:br>
              <a:rPr lang="de-DE" sz="1200" b="0" kern="1200" dirty="0">
                <a:solidFill>
                  <a:schemeClr val="tx1"/>
                </a:solidFill>
                <a:effectLst/>
                <a:latin typeface="+mn-lt"/>
                <a:ea typeface="+mn-ea"/>
                <a:cs typeface="+mn-cs"/>
              </a:rPr>
            </a:br>
            <a:endParaRPr lang="de-DE" sz="1200" b="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37F8A4D-942E-FC48-8602-B37F48E38504}" type="slidenum">
              <a:rPr lang="en-US" smtClean="0"/>
              <a:pPr/>
              <a:t>14</a:t>
            </a:fld>
            <a:endParaRPr lang="en-US" dirty="0"/>
          </a:p>
        </p:txBody>
      </p:sp>
    </p:spTree>
    <p:extLst>
      <p:ext uri="{BB962C8B-B14F-4D97-AF65-F5344CB8AC3E}">
        <p14:creationId xmlns:p14="http://schemas.microsoft.com/office/powerpoint/2010/main" val="35105128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01625" y="393700"/>
            <a:ext cx="6262688" cy="3522663"/>
          </a:xfrm>
        </p:spPr>
      </p:sp>
      <p:sp>
        <p:nvSpPr>
          <p:cNvPr id="3" name="Notizenplatzhalter 2"/>
          <p:cNvSpPr>
            <a:spLocks noGrp="1"/>
          </p:cNvSpPr>
          <p:nvPr>
            <p:ph type="body" idx="1"/>
          </p:nvPr>
        </p:nvSpPr>
        <p:spPr/>
        <p:txBody>
          <a:bodyPr/>
          <a:lstStyle/>
          <a:p>
            <a:r>
              <a:rPr lang="de-DE" sz="1200" b="0" kern="1200" dirty="0">
                <a:solidFill>
                  <a:schemeClr val="tx1"/>
                </a:solidFill>
                <a:effectLst/>
                <a:latin typeface="+mn-lt"/>
                <a:ea typeface="+mn-ea"/>
                <a:cs typeface="+mn-cs"/>
              </a:rPr>
              <a:t>Eine vom Benutzer einer Webseite gestartete Suchanfrage erreicht den Server.</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Der Server leitet diese an wieder andere Systeme (andere Server) weiter und wartet auf deren Antwort.</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Die von dort zurück kommenden Daten werden nun bspw. noch mit Daten aus anderen Quellen kombiniert, bevor sie an den Browser gesendet werden.</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Sagt mir bspw. ein Suchprogramm (</a:t>
            </a:r>
            <a:r>
              <a:rPr lang="de-DE" sz="1200" b="0" kern="1200" dirty="0" err="1">
                <a:solidFill>
                  <a:schemeClr val="tx1"/>
                </a:solidFill>
                <a:effectLst/>
                <a:latin typeface="+mn-lt"/>
                <a:ea typeface="+mn-ea"/>
                <a:cs typeface="+mn-cs"/>
              </a:rPr>
              <a:t>Solr</a:t>
            </a:r>
            <a:r>
              <a:rPr lang="de-DE" sz="1200" b="0" kern="1200" dirty="0">
                <a:solidFill>
                  <a:schemeClr val="tx1"/>
                </a:solidFill>
                <a:effectLst/>
                <a:latin typeface="+mn-lt"/>
                <a:ea typeface="+mn-ea"/>
                <a:cs typeface="+mn-cs"/>
              </a:rPr>
              <a:t>), welche Artikel oder Produkte zu der Suchanfrage als Ergebnis gehören und das auch noch in welcher Wichtigkeit, so sorgt die Backend-Entwicklerin dafür, dass noch zusätzlich Artikel- oder Produktdaten aus einer Datenbank geholt und mit den bereits vorhandenen Daten kombiniert werden.</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Das ist nur ein Beispiel.</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Natürlich gibt es noch eine ganze Menge mehr, was im Backend gemacht werden muss: Formulare entgegennehmen und auswerten, Benutzer-Registrierung, Benutzer-Login, Warenkorb, Texte flexibel verarbeiten usw.</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Backend-Entwicklerinnen haben also viel mit Daten zu tun.</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Je nachdem, wie Browser und Server miteinander reden, gehört es manchmal auch zu ihrer Aufgabe, diese Daten mit HTML zu strukturieren.</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((Damit das für bestimmte Daten immer nach gleichem Muster geschieht, verwenden sie dafür Templates (Vorlagen), die Platzhalter enthalten. Die Platzhalter werden dann durch die entsprechenden Daten ersetzt.))</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Die Gestaltung der ausgegebenen Daten ist ihnen aber in der Regel egal.</a:t>
            </a:r>
          </a:p>
          <a:p>
            <a:br>
              <a:rPr lang="de-DE" sz="1200" b="0" kern="1200" dirty="0">
                <a:solidFill>
                  <a:schemeClr val="tx1"/>
                </a:solidFill>
                <a:effectLst/>
                <a:latin typeface="+mn-lt"/>
                <a:ea typeface="+mn-ea"/>
                <a:cs typeface="+mn-cs"/>
              </a:rPr>
            </a:br>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Um die Gestaltung kümmert sich die Frontend-Entwicklerin.</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(Klick)</a:t>
            </a:r>
          </a:p>
          <a:p>
            <a:endParaRPr lang="de-DE" dirty="0"/>
          </a:p>
        </p:txBody>
      </p:sp>
      <p:sp>
        <p:nvSpPr>
          <p:cNvPr id="4" name="Foliennummernplatzhalter 3"/>
          <p:cNvSpPr>
            <a:spLocks noGrp="1"/>
          </p:cNvSpPr>
          <p:nvPr>
            <p:ph type="sldNum" sz="quarter" idx="5"/>
          </p:nvPr>
        </p:nvSpPr>
        <p:spPr/>
        <p:txBody>
          <a:bodyPr/>
          <a:lstStyle/>
          <a:p>
            <a:fld id="{837F8A4D-942E-FC48-8602-B37F48E38504}" type="slidenum">
              <a:rPr lang="en-US" smtClean="0"/>
              <a:pPr/>
              <a:t>15</a:t>
            </a:fld>
            <a:endParaRPr lang="en-US" dirty="0"/>
          </a:p>
        </p:txBody>
      </p:sp>
    </p:spTree>
    <p:extLst>
      <p:ext uri="{BB962C8B-B14F-4D97-AF65-F5344CB8AC3E}">
        <p14:creationId xmlns:p14="http://schemas.microsoft.com/office/powerpoint/2010/main" val="35564125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01625" y="393700"/>
            <a:ext cx="6262688" cy="3522663"/>
          </a:xfrm>
        </p:spPr>
      </p:sp>
      <p:sp>
        <p:nvSpPr>
          <p:cNvPr id="3" name="Notizenplatzhalter 2"/>
          <p:cNvSpPr>
            <a:spLocks noGrp="1"/>
          </p:cNvSpPr>
          <p:nvPr>
            <p:ph type="body" idx="1"/>
          </p:nvPr>
        </p:nvSpPr>
        <p:spPr/>
        <p:txBody>
          <a:bodyPr/>
          <a:lstStyle/>
          <a:p>
            <a:r>
              <a:rPr lang="de-DE" sz="1200" b="0" kern="1200" dirty="0">
                <a:solidFill>
                  <a:schemeClr val="tx1"/>
                </a:solidFill>
                <a:effectLst/>
                <a:latin typeface="+mn-lt"/>
                <a:ea typeface="+mn-ea"/>
                <a:cs typeface="+mn-cs"/>
              </a:rPr>
              <a:t>Frontend? Das ist all das, was im Browser passiert.</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Der wichtigste Baustein für die Darstellung einer Webseite im Browser ist dabei das HTML.</a:t>
            </a:r>
          </a:p>
          <a:p>
            <a:br>
              <a:rPr lang="de-DE" sz="1200" b="0" kern="1200" dirty="0">
                <a:solidFill>
                  <a:schemeClr val="tx1"/>
                </a:solidFill>
                <a:effectLst/>
                <a:latin typeface="+mn-lt"/>
                <a:ea typeface="+mn-ea"/>
                <a:cs typeface="+mn-cs"/>
              </a:rPr>
            </a:br>
            <a:r>
              <a:rPr lang="de-DE" sz="1200" b="0" i="1" kern="1200" dirty="0">
                <a:solidFill>
                  <a:schemeClr val="tx1"/>
                </a:solidFill>
                <a:effectLst/>
                <a:latin typeface="+mn-lt"/>
                <a:ea typeface="+mn-ea"/>
                <a:cs typeface="+mn-cs"/>
              </a:rPr>
              <a:t>*Frage:*</a:t>
            </a:r>
            <a:r>
              <a:rPr lang="de-DE" sz="1200" b="0" kern="1200" dirty="0">
                <a:solidFill>
                  <a:schemeClr val="tx1"/>
                </a:solidFill>
                <a:effectLst/>
                <a:latin typeface="+mn-lt"/>
                <a:ea typeface="+mn-ea"/>
                <a:cs typeface="+mn-cs"/>
              </a:rPr>
              <a:t> Wofür steht die Abkürzung "HTML"?</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Mit dem, was im Frontend passiert, werden wir uns nachher noch näher beschäftigen.</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Im Gegensatz zur Datenverarbeitung im Backend ist dieser Teil leichter greifbar.</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Was hier passiert ist anschaulicher und mit wenig Vorbereitung zugänglich (kein umfangreiches Setup notwendig).</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Und es ist auch näher an dem, was wir als tägliche Benutzer des Internets kennen.</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Trotzdem bietet uns die Auseinandersetzung mit dem Frontend einen guten Ausblick auf das, was eine Backend-Entwicklerin macht.</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Obwohl es irgendwie zwei unterschiedliche Bereiche sind, haben Entwicklerinnen doch auch einiges gemeinsam.</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Beide beschäftigen sich mit Strukturen, mit Code und Logik. Beide planen ihr tun</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 und beide nutzen dieselben Werkzeuge, um ihren Code mit anderen zu teilen und Code-Änderungen zu dokumentieren (</a:t>
            </a:r>
            <a:r>
              <a:rPr lang="de-DE" sz="1200" b="0" kern="1200" dirty="0" err="1">
                <a:solidFill>
                  <a:schemeClr val="tx1"/>
                </a:solidFill>
                <a:effectLst/>
                <a:latin typeface="+mn-lt"/>
                <a:ea typeface="+mn-ea"/>
                <a:cs typeface="+mn-cs"/>
              </a:rPr>
              <a:t>Git</a:t>
            </a:r>
            <a:r>
              <a:rPr lang="de-DE" sz="1200" b="0" kern="1200" dirty="0">
                <a:solidFill>
                  <a:schemeClr val="tx1"/>
                </a:solidFill>
                <a:effectLst/>
                <a:latin typeface="+mn-lt"/>
                <a:ea typeface="+mn-ea"/>
                <a:cs typeface="+mn-cs"/>
              </a:rPr>
              <a:t>).</a:t>
            </a:r>
          </a:p>
          <a:p>
            <a:br>
              <a:rPr lang="de-DE" sz="1200" b="0" kern="1200" dirty="0">
                <a:solidFill>
                  <a:schemeClr val="tx1"/>
                </a:solidFill>
                <a:effectLst/>
                <a:latin typeface="+mn-lt"/>
                <a:ea typeface="+mn-ea"/>
                <a:cs typeface="+mn-cs"/>
              </a:rPr>
            </a:br>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(Klick)</a:t>
            </a:r>
          </a:p>
          <a:p>
            <a:endParaRPr lang="de-DE" dirty="0"/>
          </a:p>
        </p:txBody>
      </p:sp>
      <p:sp>
        <p:nvSpPr>
          <p:cNvPr id="4" name="Foliennummernplatzhalter 3"/>
          <p:cNvSpPr>
            <a:spLocks noGrp="1"/>
          </p:cNvSpPr>
          <p:nvPr>
            <p:ph type="sldNum" sz="quarter" idx="5"/>
          </p:nvPr>
        </p:nvSpPr>
        <p:spPr/>
        <p:txBody>
          <a:bodyPr/>
          <a:lstStyle/>
          <a:p>
            <a:fld id="{837F8A4D-942E-FC48-8602-B37F48E38504}" type="slidenum">
              <a:rPr lang="en-US" smtClean="0"/>
              <a:pPr/>
              <a:t>16</a:t>
            </a:fld>
            <a:endParaRPr lang="en-US" dirty="0"/>
          </a:p>
        </p:txBody>
      </p:sp>
    </p:spTree>
    <p:extLst>
      <p:ext uri="{BB962C8B-B14F-4D97-AF65-F5344CB8AC3E}">
        <p14:creationId xmlns:p14="http://schemas.microsoft.com/office/powerpoint/2010/main" val="3881158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01625" y="393700"/>
            <a:ext cx="6262688" cy="3522663"/>
          </a:xfrm>
        </p:spPr>
      </p:sp>
      <p:sp>
        <p:nvSpPr>
          <p:cNvPr id="3" name="Notizenplatzhalter 2"/>
          <p:cNvSpPr>
            <a:spLocks noGrp="1"/>
          </p:cNvSpPr>
          <p:nvPr>
            <p:ph type="body" idx="1"/>
          </p:nvPr>
        </p:nvSpPr>
        <p:spPr/>
        <p:txBody>
          <a:bodyPr/>
          <a:lstStyle/>
          <a:p>
            <a:r>
              <a:rPr lang="de-DE" sz="1200" b="0" kern="1200" dirty="0">
                <a:solidFill>
                  <a:schemeClr val="tx1"/>
                </a:solidFill>
                <a:effectLst/>
                <a:latin typeface="+mn-lt"/>
                <a:ea typeface="+mn-ea"/>
                <a:cs typeface="+mn-cs"/>
              </a:rPr>
              <a:t>Frontend und Backend erfordern für sich bereits umfangreiche Kenntnisse im jeweiligen Bereich.</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Entwickler, die beide Bereiche abdecken, sind </a:t>
            </a:r>
            <a:r>
              <a:rPr lang="de-DE" sz="1200" b="0" kern="1200" dirty="0" err="1">
                <a:solidFill>
                  <a:schemeClr val="tx1"/>
                </a:solidFill>
                <a:effectLst/>
                <a:latin typeface="+mn-lt"/>
                <a:ea typeface="+mn-ea"/>
                <a:cs typeface="+mn-cs"/>
              </a:rPr>
              <a:t>Full</a:t>
            </a:r>
            <a:r>
              <a:rPr lang="de-DE" sz="1200" b="0" kern="1200" dirty="0">
                <a:solidFill>
                  <a:schemeClr val="tx1"/>
                </a:solidFill>
                <a:effectLst/>
                <a:latin typeface="+mn-lt"/>
                <a:ea typeface="+mn-ea"/>
                <a:cs typeface="+mn-cs"/>
              </a:rPr>
              <a:t>-Stack-Entwickler. Aber auch sie haben oft einen Schwerpunkt.</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Da eine Webseite beide Bereiche braucht und viele Features (wie z.B. ein Kontaktformular) sowohl Anpassungen im Frontend als auch im Backend bedeuten, arbeiten beide eng zusammen.</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Auch, wenn sie unterschiedliche Programmiersprachen verwenden und Probleme aus anderen Blickwinkeln betrachten, sind dennoch beide in der IT-Entwicklung.</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Sie verwenden die gleichen Werkzeuge, arbeiten oft in </a:t>
            </a:r>
            <a:r>
              <a:rPr lang="de-DE" sz="1200" b="0" i="1" kern="1200" dirty="0">
                <a:solidFill>
                  <a:schemeClr val="tx1"/>
                </a:solidFill>
                <a:effectLst/>
                <a:latin typeface="+mn-lt"/>
                <a:ea typeface="+mn-ea"/>
                <a:cs typeface="+mn-cs"/>
              </a:rPr>
              <a:t>*einem*</a:t>
            </a:r>
            <a:r>
              <a:rPr lang="de-DE" sz="1200" b="0" kern="1200" dirty="0">
                <a:solidFill>
                  <a:schemeClr val="tx1"/>
                </a:solidFill>
                <a:effectLst/>
                <a:latin typeface="+mn-lt"/>
                <a:ea typeface="+mn-ea"/>
                <a:cs typeface="+mn-cs"/>
              </a:rPr>
              <a:t> Entwicklerteam zusammen.</a:t>
            </a:r>
          </a:p>
          <a:p>
            <a:br>
              <a:rPr lang="de-DE" sz="1200" b="0" kern="1200" dirty="0">
                <a:solidFill>
                  <a:schemeClr val="tx1"/>
                </a:solidFill>
                <a:effectLst/>
                <a:latin typeface="+mn-lt"/>
                <a:ea typeface="+mn-ea"/>
                <a:cs typeface="+mn-cs"/>
              </a:rPr>
            </a:br>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Überhaupt: Programmierung ist </a:t>
            </a:r>
            <a:r>
              <a:rPr lang="de-DE" sz="1200" b="1" kern="1200" dirty="0">
                <a:solidFill>
                  <a:schemeClr val="tx1"/>
                </a:solidFill>
                <a:effectLst/>
                <a:latin typeface="+mn-lt"/>
                <a:ea typeface="+mn-ea"/>
                <a:cs typeface="+mn-cs"/>
              </a:rPr>
              <a:t>**Teamarbeit**</a:t>
            </a:r>
            <a:r>
              <a:rPr lang="de-DE" sz="1200" b="0" kern="1200" dirty="0">
                <a:solidFill>
                  <a:schemeClr val="tx1"/>
                </a:solidFill>
                <a:effectLst/>
                <a:latin typeface="+mn-lt"/>
                <a:ea typeface="+mn-ea"/>
                <a:cs typeface="+mn-cs"/>
              </a:rPr>
              <a:t>.</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Natürlich arbeitet man vielfach allein an einer Umsetzung. Das Schreiben von Code geschieht in der Praxis eben doch eher etwas zurückgezogen. Die Situationen, in denen zwei Personen gleichzeitig Code wirklich schreiben (sogenanntes </a:t>
            </a:r>
            <a:r>
              <a:rPr lang="de-DE" sz="1200" b="0" kern="1200" dirty="0" err="1">
                <a:solidFill>
                  <a:schemeClr val="tx1"/>
                </a:solidFill>
                <a:effectLst/>
                <a:latin typeface="+mn-lt"/>
                <a:ea typeface="+mn-ea"/>
                <a:cs typeface="+mn-cs"/>
              </a:rPr>
              <a:t>Pairprogramming</a:t>
            </a:r>
            <a:r>
              <a:rPr lang="de-DE" sz="1200" b="0" kern="1200" dirty="0">
                <a:solidFill>
                  <a:schemeClr val="tx1"/>
                </a:solidFill>
                <a:effectLst/>
                <a:latin typeface="+mn-lt"/>
                <a:ea typeface="+mn-ea"/>
                <a:cs typeface="+mn-cs"/>
              </a:rPr>
              <a:t>), sind zwar wünschenswert, aber doch die Ausnahme.</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Code zu schreiben, ist aber nur ein Teil dessen, was eine Entwicklerin täglich tut. Schließlich hat sie Probleme zu lösen und das geschieht im Zusammenspiel mit den Teamkollegen.</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(Klick)</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Entwicklerinnen und Entwickler denken gemeinsam über Probleme und Lösungen nach, sie prüfen gegenseitig ihren Code und achten darauf, dass dieser für andere verständlich ist und bleibt. Sie lernen voneinander und verbessern so ihre Fähigkeit, gute Produkte (bzw. Ergebnisse) zu erstellen.</a:t>
            </a:r>
          </a:p>
          <a:p>
            <a:br>
              <a:rPr lang="de-DE" sz="1200" b="0" kern="1200" dirty="0">
                <a:solidFill>
                  <a:schemeClr val="tx1"/>
                </a:solidFill>
                <a:effectLst/>
                <a:latin typeface="+mn-lt"/>
                <a:ea typeface="+mn-ea"/>
                <a:cs typeface="+mn-cs"/>
              </a:rPr>
            </a:br>
            <a:endParaRPr lang="de-DE" sz="1200" b="0" kern="1200" dirty="0">
              <a:solidFill>
                <a:schemeClr val="tx1"/>
              </a:solidFill>
              <a:effectLst/>
              <a:latin typeface="+mn-lt"/>
              <a:ea typeface="+mn-ea"/>
              <a:cs typeface="+mn-cs"/>
            </a:endParaRPr>
          </a:p>
          <a:p>
            <a:endParaRPr lang="de-DE" dirty="0"/>
          </a:p>
        </p:txBody>
      </p:sp>
      <p:sp>
        <p:nvSpPr>
          <p:cNvPr id="4" name="Foliennummernplatzhalter 3"/>
          <p:cNvSpPr>
            <a:spLocks noGrp="1"/>
          </p:cNvSpPr>
          <p:nvPr>
            <p:ph type="sldNum" sz="quarter" idx="5"/>
          </p:nvPr>
        </p:nvSpPr>
        <p:spPr/>
        <p:txBody>
          <a:bodyPr/>
          <a:lstStyle/>
          <a:p>
            <a:fld id="{837F8A4D-942E-FC48-8602-B37F48E38504}" type="slidenum">
              <a:rPr lang="en-US" smtClean="0"/>
              <a:pPr/>
              <a:t>17</a:t>
            </a:fld>
            <a:endParaRPr lang="en-US" dirty="0"/>
          </a:p>
        </p:txBody>
      </p:sp>
    </p:spTree>
    <p:extLst>
      <p:ext uri="{BB962C8B-B14F-4D97-AF65-F5344CB8AC3E}">
        <p14:creationId xmlns:p14="http://schemas.microsoft.com/office/powerpoint/2010/main" val="1874121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01625" y="393700"/>
            <a:ext cx="6262688" cy="3522663"/>
          </a:xfrm>
        </p:spPr>
      </p:sp>
      <p:sp>
        <p:nvSpPr>
          <p:cNvPr id="3" name="Notizenplatzhalter 2"/>
          <p:cNvSpPr>
            <a:spLocks noGrp="1"/>
          </p:cNvSpPr>
          <p:nvPr>
            <p:ph type="body" idx="1"/>
          </p:nvPr>
        </p:nvSpPr>
        <p:spPr/>
        <p:txBody>
          <a:bodyPr/>
          <a:lstStyle/>
          <a:p>
            <a:r>
              <a:rPr lang="de-DE" sz="1200" b="0" kern="1200" dirty="0">
                <a:solidFill>
                  <a:schemeClr val="tx1"/>
                </a:solidFill>
                <a:effectLst/>
                <a:latin typeface="+mn-lt"/>
                <a:ea typeface="+mn-ea"/>
                <a:cs typeface="+mn-cs"/>
              </a:rPr>
              <a:t>Code zu schreiben, ist aber nur ein Teil dessen, was eine Entwicklerin täglich tut. Schließlich hat sie Probleme zu lösen und das geschieht im Zusammenspiel mit den Teamkollegen.</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(Klick)</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Entwicklerinnen und Entwickler denken gemeinsam über Probleme und Lösungen nach, sie prüfen gegenseitig ihren Code und achten darauf, dass dieser für andere verständlich ist und bleibt. Sie lernen voneinander und verbessern so ihre Fähigkeit, gute Produkte (bzw. Ergebnisse) zu erstellen.</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Sie stehen dabei aber auch im regelmäßigen Austausch mit anderen Teamkollegen, etwa Designern oder jenen Kollegen, die die Website (Produkt) und deren Features betreuen, den </a:t>
            </a:r>
            <a:r>
              <a:rPr lang="de-DE" sz="1200" b="0" kern="1200" dirty="0" err="1">
                <a:solidFill>
                  <a:schemeClr val="tx1"/>
                </a:solidFill>
                <a:effectLst/>
                <a:latin typeface="+mn-lt"/>
                <a:ea typeface="+mn-ea"/>
                <a:cs typeface="+mn-cs"/>
              </a:rPr>
              <a:t>Product</a:t>
            </a:r>
            <a:r>
              <a:rPr lang="de-DE" sz="1200" b="0" kern="1200" dirty="0">
                <a:solidFill>
                  <a:schemeClr val="tx1"/>
                </a:solidFill>
                <a:effectLst/>
                <a:latin typeface="+mn-lt"/>
                <a:ea typeface="+mn-ea"/>
                <a:cs typeface="+mn-cs"/>
              </a:rPr>
              <a:t> </a:t>
            </a:r>
            <a:r>
              <a:rPr lang="de-DE" sz="1200" b="0" kern="1200" dirty="0" err="1">
                <a:solidFill>
                  <a:schemeClr val="tx1"/>
                </a:solidFill>
                <a:effectLst/>
                <a:latin typeface="+mn-lt"/>
                <a:ea typeface="+mn-ea"/>
                <a:cs typeface="+mn-cs"/>
              </a:rPr>
              <a:t>Ownern</a:t>
            </a:r>
            <a:r>
              <a:rPr lang="de-DE" sz="1200" b="0" kern="1200" dirty="0">
                <a:solidFill>
                  <a:schemeClr val="tx1"/>
                </a:solidFill>
                <a:effectLst/>
                <a:latin typeface="+mn-lt"/>
                <a:ea typeface="+mn-ea"/>
                <a:cs typeface="+mn-cs"/>
              </a:rPr>
              <a:t> (PO).</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Neben einer guten Portion an </a:t>
            </a:r>
            <a:r>
              <a:rPr lang="de-DE" sz="1200" b="1" kern="1200" dirty="0">
                <a:solidFill>
                  <a:schemeClr val="tx1"/>
                </a:solidFill>
                <a:effectLst/>
                <a:latin typeface="+mn-lt"/>
                <a:ea typeface="+mn-ea"/>
                <a:cs typeface="+mn-cs"/>
              </a:rPr>
              <a:t>**Problemlösungs-orientiertem Denken**</a:t>
            </a:r>
            <a:r>
              <a:rPr lang="de-DE" sz="1200" b="0" kern="1200" dirty="0">
                <a:solidFill>
                  <a:schemeClr val="tx1"/>
                </a:solidFill>
                <a:effectLst/>
                <a:latin typeface="+mn-lt"/>
                <a:ea typeface="+mn-ea"/>
                <a:cs typeface="+mn-cs"/>
              </a:rPr>
              <a:t> gehört also auch Kommunikationsfähigkeit zur Ausstattung einer Entwicklerin. Und auch ein </a:t>
            </a:r>
            <a:r>
              <a:rPr lang="de-DE" sz="1200" b="1" kern="1200" dirty="0">
                <a:solidFill>
                  <a:schemeClr val="tx1"/>
                </a:solidFill>
                <a:effectLst/>
                <a:latin typeface="+mn-lt"/>
                <a:ea typeface="+mn-ea"/>
                <a:cs typeface="+mn-cs"/>
              </a:rPr>
              <a:t>**gutes mathematisches Verständnis**</a:t>
            </a:r>
            <a:r>
              <a:rPr lang="de-DE" sz="1200" b="0" kern="1200" dirty="0">
                <a:solidFill>
                  <a:schemeClr val="tx1"/>
                </a:solidFill>
                <a:effectLst/>
                <a:latin typeface="+mn-lt"/>
                <a:ea typeface="+mn-ea"/>
                <a:cs typeface="+mn-cs"/>
              </a:rPr>
              <a:t> ist eine der zentralen Fähigkeiten. Schließlich geht es doch immer wieder um Dinge, die mathematisch bedacht werden müssen.</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In einer Agentur tun sie dies in einem vielfältigen, vom Wechsel bestimmten Umfeld.</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Ganz besonders den </a:t>
            </a:r>
            <a:r>
              <a:rPr lang="de-DE" sz="1200" b="0" i="1" kern="1200" dirty="0">
                <a:solidFill>
                  <a:schemeClr val="tx1"/>
                </a:solidFill>
                <a:effectLst/>
                <a:latin typeface="+mn-lt"/>
                <a:ea typeface="+mn-ea"/>
                <a:cs typeface="+mn-cs"/>
              </a:rPr>
              <a:t>*Frontend*</a:t>
            </a:r>
            <a:r>
              <a:rPr lang="de-DE" sz="1200" b="0" kern="1200" dirty="0">
                <a:solidFill>
                  <a:schemeClr val="tx1"/>
                </a:solidFill>
                <a:effectLst/>
                <a:latin typeface="+mn-lt"/>
                <a:ea typeface="+mn-ea"/>
                <a:cs typeface="+mn-cs"/>
              </a:rPr>
              <a:t>-Entwicklerinnen ist das aber sowieso nicht fremd: Technologien unterliegen hier seit Jahren einem ständigen Wechsel.</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Ein Framework, das gestern noch ein vielversprechender Newcomer war, ist morgen bereits überholt. --- (Grinsen) Natürlich nicht ganz. Aber abgesehen von einigen etablierten Lösungen, werden verwendete Programme doch oft bereits nach wenigen Jahren schon durch bessere abgelöst. --- Es kommt dabei auch immer ein wenig darauf an, was gerade State-</a:t>
            </a:r>
            <a:r>
              <a:rPr lang="de-DE" sz="1200" b="0" kern="1200" dirty="0" err="1">
                <a:solidFill>
                  <a:schemeClr val="tx1"/>
                </a:solidFill>
                <a:effectLst/>
                <a:latin typeface="+mn-lt"/>
                <a:ea typeface="+mn-ea"/>
                <a:cs typeface="+mn-cs"/>
              </a:rPr>
              <a:t>of</a:t>
            </a:r>
            <a:r>
              <a:rPr lang="de-DE" sz="1200" b="0" kern="1200" dirty="0">
                <a:solidFill>
                  <a:schemeClr val="tx1"/>
                </a:solidFill>
                <a:effectLst/>
                <a:latin typeface="+mn-lt"/>
                <a:ea typeface="+mn-ea"/>
                <a:cs typeface="+mn-cs"/>
              </a:rPr>
              <a:t>-</a:t>
            </a:r>
            <a:r>
              <a:rPr lang="de-DE" sz="1200" b="0" kern="1200" dirty="0" err="1">
                <a:solidFill>
                  <a:schemeClr val="tx1"/>
                </a:solidFill>
                <a:effectLst/>
                <a:latin typeface="+mn-lt"/>
                <a:ea typeface="+mn-ea"/>
                <a:cs typeface="+mn-cs"/>
              </a:rPr>
              <a:t>the</a:t>
            </a:r>
            <a:r>
              <a:rPr lang="de-DE" sz="1200" b="0" kern="1200" dirty="0">
                <a:solidFill>
                  <a:schemeClr val="tx1"/>
                </a:solidFill>
                <a:effectLst/>
                <a:latin typeface="+mn-lt"/>
                <a:ea typeface="+mn-ea"/>
                <a:cs typeface="+mn-cs"/>
              </a:rPr>
              <a:t>-Art ist. </a:t>
            </a:r>
            <a:r>
              <a:rPr lang="de-DE" sz="1200" b="1" kern="1200" dirty="0">
                <a:solidFill>
                  <a:schemeClr val="tx1"/>
                </a:solidFill>
                <a:effectLst/>
                <a:latin typeface="+mn-lt"/>
                <a:ea typeface="+mn-ea"/>
                <a:cs typeface="+mn-cs"/>
              </a:rPr>
              <a:t>**Neugier auf Neues**</a:t>
            </a:r>
            <a:r>
              <a:rPr lang="de-DE" sz="1200" b="0" kern="1200" dirty="0">
                <a:solidFill>
                  <a:schemeClr val="tx1"/>
                </a:solidFill>
                <a:effectLst/>
                <a:latin typeface="+mn-lt"/>
                <a:ea typeface="+mn-ea"/>
                <a:cs typeface="+mn-cs"/>
              </a:rPr>
              <a:t> ist also ganz hilfreich, um in der Frontend-Entwicklung am Ball zu bleiben.</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Es gibt aber natürlich nicht nur Frameworks in der täglichen Arbeit. --- Langjährig entwickelte Webstandards bilden für diese und eigentlich alles das eigentliche Fundament. Was hier über die Jahre zusammengekommen ist, ist ein ganzer Haufen, mit dem man sich im Laufe der Zeit auseinandersetzen möchte. Wir lassen unsere Entwickler damit aber nicht allein. Mit Schulungen und in Communities begegnen wir ihrer Herausforderung und schaffen so auch über die Projekte hinaus einen regelmäßigen Austausch und Zusammenhalt innerhalb der "Leidensgenossen".</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Entwicklerinnen entwickeln so für sich ein breites Spektrum an persönlichen Fähigkeiten.</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Bei uns heißt das, auch solche Entwicklerinnen sind willkommen, die im Laufe ihrer Karriere ihren Schwerpunkt verlagern möchten, zum Beispiel vom Backend zum Frontend oder umgekehrt.</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Im Gegensatz zu anderen Firmen, die oft nur das eine Produkt, also die eine Anwendung, die eine Webseite, kennen - haben wir als Agentur genug Projekte im Haus, um diesen Interessen gerecht zu werden.</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(Ende der Folien)</a:t>
            </a:r>
          </a:p>
          <a:p>
            <a:endParaRPr lang="de-DE" sz="1200" b="0" kern="1200" dirty="0">
              <a:solidFill>
                <a:schemeClr val="tx1"/>
              </a:solidFill>
              <a:effectLst/>
              <a:latin typeface="+mn-lt"/>
              <a:ea typeface="+mn-ea"/>
              <a:cs typeface="+mn-cs"/>
            </a:endParaRPr>
          </a:p>
          <a:p>
            <a:r>
              <a:rPr lang="de-DE" sz="1200" b="0" kern="1200" dirty="0">
                <a:solidFill>
                  <a:schemeClr val="tx1"/>
                </a:solidFill>
                <a:effectLst/>
                <a:latin typeface="+mn-lt"/>
                <a:ea typeface="+mn-ea"/>
                <a:cs typeface="+mn-cs"/>
              </a:rPr>
              <a:t>---</a:t>
            </a:r>
          </a:p>
          <a:p>
            <a:endParaRPr lang="de-DE" sz="1200" b="0" kern="1200" dirty="0">
              <a:solidFill>
                <a:schemeClr val="tx1"/>
              </a:solidFill>
              <a:effectLst/>
              <a:latin typeface="+mn-lt"/>
              <a:ea typeface="+mn-ea"/>
              <a:cs typeface="+mn-cs"/>
            </a:endParaRPr>
          </a:p>
          <a:p>
            <a:r>
              <a:rPr lang="de-DE" sz="1200" b="0" kern="1200" dirty="0">
                <a:solidFill>
                  <a:schemeClr val="tx1"/>
                </a:solidFill>
                <a:effectLst/>
                <a:latin typeface="+mn-lt"/>
                <a:ea typeface="+mn-ea"/>
                <a:cs typeface="+mn-cs"/>
              </a:rPr>
              <a:t>Gibt es Fragen?</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Ich denke, jetzt ist es an der Zeit, einen ersten Blick auf Code zu werfen.</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Bevor wir das tun, machen wir aber eine kleine Pause. In 5 Minuten treffen wir uns wieder. </a:t>
            </a:r>
          </a:p>
          <a:p>
            <a:endParaRPr lang="de-DE" sz="1200" b="0" kern="1200" dirty="0">
              <a:solidFill>
                <a:schemeClr val="tx1"/>
              </a:solidFill>
              <a:effectLst/>
              <a:latin typeface="+mn-lt"/>
              <a:ea typeface="+mn-ea"/>
              <a:cs typeface="+mn-cs"/>
            </a:endParaRPr>
          </a:p>
          <a:p>
            <a:endParaRPr lang="de-DE" dirty="0"/>
          </a:p>
        </p:txBody>
      </p:sp>
      <p:sp>
        <p:nvSpPr>
          <p:cNvPr id="4" name="Foliennummernplatzhalter 3"/>
          <p:cNvSpPr>
            <a:spLocks noGrp="1"/>
          </p:cNvSpPr>
          <p:nvPr>
            <p:ph type="sldNum" sz="quarter" idx="5"/>
          </p:nvPr>
        </p:nvSpPr>
        <p:spPr/>
        <p:txBody>
          <a:bodyPr/>
          <a:lstStyle/>
          <a:p>
            <a:fld id="{837F8A4D-942E-FC48-8602-B37F48E38504}" type="slidenum">
              <a:rPr lang="en-US" smtClean="0"/>
              <a:pPr/>
              <a:t>18</a:t>
            </a:fld>
            <a:endParaRPr lang="en-US" dirty="0"/>
          </a:p>
        </p:txBody>
      </p:sp>
    </p:spTree>
    <p:extLst>
      <p:ext uri="{BB962C8B-B14F-4D97-AF65-F5344CB8AC3E}">
        <p14:creationId xmlns:p14="http://schemas.microsoft.com/office/powerpoint/2010/main" val="1948939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01625" y="393700"/>
            <a:ext cx="6262688" cy="3522663"/>
          </a:xfrm>
        </p:spPr>
      </p:sp>
      <p:sp>
        <p:nvSpPr>
          <p:cNvPr id="3" name="Notizenplatzhalter 2"/>
          <p:cNvSpPr>
            <a:spLocks noGrp="1"/>
          </p:cNvSpPr>
          <p:nvPr>
            <p:ph type="body" idx="1"/>
          </p:nvPr>
        </p:nvSpPr>
        <p:spPr/>
        <p:txBody>
          <a:bodyPr/>
          <a:lstStyle/>
          <a:p>
            <a:r>
              <a:rPr lang="de-DE" sz="1200" b="0" kern="1200" dirty="0">
                <a:solidFill>
                  <a:schemeClr val="tx1"/>
                </a:solidFill>
                <a:effectLst/>
                <a:latin typeface="+mn-lt"/>
                <a:ea typeface="+mn-ea"/>
                <a:cs typeface="+mn-cs"/>
              </a:rPr>
              <a:t>(Schaubild: Computer &lt;-- 001010101110 &lt;-- Code, 2min)</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„IT“ steht für Informationstechnologie. Technischer Kram rund um Informationen und Daten, und deren elektronische Verarbeitung.</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Der Überbegriff „IT“ beinhaltet sowohl greifbare Dinge, feste </a:t>
            </a:r>
            <a:r>
              <a:rPr lang="de-DE" sz="1200" b="0" kern="1200" dirty="0" err="1">
                <a:solidFill>
                  <a:schemeClr val="tx1"/>
                </a:solidFill>
                <a:effectLst/>
                <a:latin typeface="+mn-lt"/>
                <a:ea typeface="+mn-ea"/>
                <a:cs typeface="+mn-cs"/>
              </a:rPr>
              <a:t>anfassbare</a:t>
            </a:r>
            <a:r>
              <a:rPr lang="de-DE" sz="1200" b="0" kern="1200" dirty="0">
                <a:solidFill>
                  <a:schemeClr val="tx1"/>
                </a:solidFill>
                <a:effectLst/>
                <a:latin typeface="+mn-lt"/>
                <a:ea typeface="+mn-ea"/>
                <a:cs typeface="+mn-cs"/>
              </a:rPr>
              <a:t> Technik (Computer, Kabel, Netzwerktechnik usw.) --- Hardware</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 als auch das schwammige Zeug, also den nicht greifbaren Teil, der in dieser Technik steckt, der viel leichter auszutauschen ist. --- die Software</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Keine Frage, auch Teile eines Computers können ausgetauscht werden.</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Bei der Software ist das aber viel einfacher, denn sie besteht aus Code: Anweisungen, die der Computer versteht, weil ihm der Code in seiner Sprache, der Maschinensprache, gegeben wird.</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Leider sprechen aber die Wenigsten von uns eine so komplizierte Sprache, die lediglich aus einer unendlich wirkenden Abfolge von Einsen und Nullen besteht.</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Genau deshalb gibt es Übersetzer (Compiler, Interpreter), die eine uns Menschen angenehmere Sprache für die Maschine verständlich macht.</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Wir können uns damit einer Sprache bedienen, die oft immer noch kompliziert erscheint, aber dennoch das Reden mit dem Computer vereinfacht.</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Das Gute an diesen Texten ist, dass sie mit mehr oder weniger Aufwand ausgetauscht werden können. Wollen wir dem Computer etwas sagen, das er tun soll, geht das. Und wir können das auch leicht wieder verändern, wenn die ursprüngliche Anweisung nicht mehr stimmt, zum Beispiel weil es etwas an den Anweisungen für ihn zu verbessern gibt.</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Wir reden mit ihm über die Software und diese Software wollen wir uns jetzt einmal genauer ansehen.</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(Klick)</a:t>
            </a:r>
          </a:p>
          <a:p>
            <a:br>
              <a:rPr lang="de-DE" sz="1200" b="0" kern="1200" dirty="0">
                <a:solidFill>
                  <a:schemeClr val="tx1"/>
                </a:solidFill>
                <a:effectLst/>
                <a:latin typeface="+mn-lt"/>
                <a:ea typeface="+mn-ea"/>
                <a:cs typeface="+mn-cs"/>
              </a:rPr>
            </a:br>
            <a:endParaRPr lang="de-DE" sz="1200" b="0" kern="1200" dirty="0">
              <a:solidFill>
                <a:schemeClr val="tx1"/>
              </a:solidFill>
              <a:effectLst/>
              <a:latin typeface="+mn-lt"/>
              <a:ea typeface="+mn-ea"/>
              <a:cs typeface="+mn-cs"/>
            </a:endParaRPr>
          </a:p>
        </p:txBody>
      </p:sp>
      <p:sp>
        <p:nvSpPr>
          <p:cNvPr id="4" name="Foliennummernplatzhalter 3"/>
          <p:cNvSpPr>
            <a:spLocks noGrp="1"/>
          </p:cNvSpPr>
          <p:nvPr>
            <p:ph type="sldNum" sz="quarter" idx="5"/>
          </p:nvPr>
        </p:nvSpPr>
        <p:spPr/>
        <p:txBody>
          <a:bodyPr/>
          <a:lstStyle/>
          <a:p>
            <a:fld id="{837F8A4D-942E-FC48-8602-B37F48E38504}" type="slidenum">
              <a:rPr lang="en-US" smtClean="0"/>
              <a:pPr/>
              <a:t>2</a:t>
            </a:fld>
            <a:endParaRPr lang="en-US" dirty="0"/>
          </a:p>
        </p:txBody>
      </p:sp>
    </p:spTree>
    <p:extLst>
      <p:ext uri="{BB962C8B-B14F-4D97-AF65-F5344CB8AC3E}">
        <p14:creationId xmlns:p14="http://schemas.microsoft.com/office/powerpoint/2010/main" val="664327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01625" y="393700"/>
            <a:ext cx="6262688" cy="3522663"/>
          </a:xfrm>
        </p:spPr>
      </p:sp>
      <p:sp>
        <p:nvSpPr>
          <p:cNvPr id="3" name="Notizenplatzhalter 2"/>
          <p:cNvSpPr>
            <a:spLocks noGrp="1"/>
          </p:cNvSpPr>
          <p:nvPr>
            <p:ph type="body" idx="1"/>
          </p:nvPr>
        </p:nvSpPr>
        <p:spPr/>
        <p:txBody>
          <a:bodyPr/>
          <a:lstStyle/>
          <a:p>
            <a:r>
              <a:rPr lang="de-DE" sz="1200" b="0" kern="1200" dirty="0">
                <a:solidFill>
                  <a:schemeClr val="tx1"/>
                </a:solidFill>
                <a:effectLst/>
                <a:latin typeface="+mn-lt"/>
                <a:ea typeface="+mn-ea"/>
                <a:cs typeface="+mn-cs"/>
              </a:rPr>
              <a:t>(Schaubild: Bild einer Wohnung?, 2min)</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Was ist denn alles Software und wo begegnen wir ihr?</a:t>
            </a:r>
          </a:p>
          <a:p>
            <a:br>
              <a:rPr lang="de-DE" sz="1200" b="0" kern="1200" dirty="0">
                <a:solidFill>
                  <a:schemeClr val="tx1"/>
                </a:solidFill>
                <a:effectLst/>
                <a:latin typeface="+mn-lt"/>
                <a:ea typeface="+mn-ea"/>
                <a:cs typeface="+mn-cs"/>
              </a:rPr>
            </a:br>
            <a:r>
              <a:rPr lang="de-DE" sz="1200" b="0" i="1" kern="1200" dirty="0">
                <a:solidFill>
                  <a:schemeClr val="tx1"/>
                </a:solidFill>
                <a:effectLst/>
                <a:latin typeface="+mn-lt"/>
                <a:ea typeface="+mn-ea"/>
                <a:cs typeface="+mn-cs"/>
              </a:rPr>
              <a:t>*Frage:*</a:t>
            </a:r>
            <a:r>
              <a:rPr lang="de-DE" sz="1200" b="0" kern="1200" dirty="0">
                <a:solidFill>
                  <a:schemeClr val="tx1"/>
                </a:solidFill>
                <a:effectLst/>
                <a:latin typeface="+mn-lt"/>
                <a:ea typeface="+mn-ea"/>
                <a:cs typeface="+mn-cs"/>
              </a:rPr>
              <a:t> Was denkt ihr? Wo finden wir überall Software?</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(Gruppe)</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b="0" kern="1200" dirty="0">
              <a:solidFill>
                <a:schemeClr val="tx1"/>
              </a:solidFill>
              <a:effectLst/>
              <a:latin typeface="+mn-lt"/>
              <a:ea typeface="+mn-ea"/>
              <a:cs typeface="+mn-cs"/>
            </a:endParaRPr>
          </a:p>
          <a:p>
            <a:r>
              <a:rPr lang="de-DE" sz="1200" b="0" kern="1200" dirty="0">
                <a:solidFill>
                  <a:schemeClr val="tx1"/>
                </a:solidFill>
                <a:effectLst/>
                <a:latin typeface="+mn-lt"/>
                <a:ea typeface="+mn-ea"/>
                <a:cs typeface="+mn-cs"/>
              </a:rPr>
              <a:t>Software, das sind Programme, die auf unterschiedlichen Systemen und Plattformen laufen.</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Wir wissen jetzt, dass ihr Programmcode von IT-Entwicklerinnen geschrieben wird.</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Fertige Programme werden ihrem Zweck entsprechend auf dem Zielsystem ausgeführt.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(Klick)</a:t>
            </a:r>
          </a:p>
          <a:p>
            <a:endParaRPr lang="de-DE" sz="1200" b="0" kern="1200" dirty="0">
              <a:solidFill>
                <a:schemeClr val="tx1"/>
              </a:solidFill>
              <a:effectLst/>
              <a:latin typeface="+mn-lt"/>
              <a:ea typeface="+mn-ea"/>
              <a:cs typeface="+mn-cs"/>
            </a:endParaRPr>
          </a:p>
          <a:p>
            <a:endParaRPr lang="de-DE" dirty="0"/>
          </a:p>
        </p:txBody>
      </p:sp>
      <p:sp>
        <p:nvSpPr>
          <p:cNvPr id="4" name="Foliennummernplatzhalter 3"/>
          <p:cNvSpPr>
            <a:spLocks noGrp="1"/>
          </p:cNvSpPr>
          <p:nvPr>
            <p:ph type="sldNum" sz="quarter" idx="5"/>
          </p:nvPr>
        </p:nvSpPr>
        <p:spPr/>
        <p:txBody>
          <a:bodyPr/>
          <a:lstStyle/>
          <a:p>
            <a:fld id="{837F8A4D-942E-FC48-8602-B37F48E38504}" type="slidenum">
              <a:rPr lang="en-US" smtClean="0"/>
              <a:pPr/>
              <a:t>3</a:t>
            </a:fld>
            <a:endParaRPr lang="en-US" dirty="0"/>
          </a:p>
        </p:txBody>
      </p:sp>
    </p:spTree>
    <p:extLst>
      <p:ext uri="{BB962C8B-B14F-4D97-AF65-F5344CB8AC3E}">
        <p14:creationId xmlns:p14="http://schemas.microsoft.com/office/powerpoint/2010/main" val="957230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kern="1200" dirty="0">
                <a:solidFill>
                  <a:schemeClr val="tx1"/>
                </a:solidFill>
                <a:effectLst/>
                <a:latin typeface="+mn-lt"/>
                <a:ea typeface="+mn-ea"/>
                <a:cs typeface="+mn-cs"/>
              </a:rPr>
              <a:t>Einsatzgebiete von Software sind vielfältig: z.B. </a:t>
            </a:r>
            <a:r>
              <a:rPr lang="de-DE" sz="1200" b="0" i="1" kern="1200" dirty="0">
                <a:solidFill>
                  <a:schemeClr val="tx1"/>
                </a:solidFill>
                <a:effectLst/>
                <a:latin typeface="+mn-lt"/>
                <a:ea typeface="+mn-ea"/>
                <a:cs typeface="+mn-cs"/>
              </a:rPr>
              <a:t>*Kommunikation*</a:t>
            </a:r>
            <a:r>
              <a:rPr lang="de-DE" sz="1200" b="0" kern="1200" dirty="0">
                <a:solidFill>
                  <a:schemeClr val="tx1"/>
                </a:solidFill>
                <a:effectLst/>
                <a:latin typeface="+mn-lt"/>
                <a:ea typeface="+mn-ea"/>
                <a:cs typeface="+mn-cs"/>
              </a:rPr>
              <a:t> (Teams &amp; E-Mail), Smartphone-Apps, </a:t>
            </a:r>
            <a:r>
              <a:rPr lang="de-DE" sz="1200" b="0" i="1" kern="1200" dirty="0">
                <a:solidFill>
                  <a:schemeClr val="tx1"/>
                </a:solidFill>
                <a:effectLst/>
                <a:latin typeface="+mn-lt"/>
                <a:ea typeface="+mn-ea"/>
                <a:cs typeface="+mn-cs"/>
              </a:rPr>
              <a:t>*Präsentation*</a:t>
            </a:r>
            <a:r>
              <a:rPr lang="de-DE" sz="1200" b="0" kern="1200" dirty="0">
                <a:solidFill>
                  <a:schemeClr val="tx1"/>
                </a:solidFill>
                <a:effectLst/>
                <a:latin typeface="+mn-lt"/>
                <a:ea typeface="+mn-ea"/>
                <a:cs typeface="+mn-cs"/>
              </a:rPr>
              <a:t>, Textverarbeitung (Word), Videoplayer &amp; -bearbeitung, </a:t>
            </a:r>
            <a:r>
              <a:rPr lang="de-DE" sz="1200" b="0" i="1" kern="1200" dirty="0">
                <a:solidFill>
                  <a:schemeClr val="tx1"/>
                </a:solidFill>
                <a:effectLst/>
                <a:latin typeface="+mn-lt"/>
                <a:ea typeface="+mn-ea"/>
                <a:cs typeface="+mn-cs"/>
              </a:rPr>
              <a:t>*Verwaltungsprogramme*</a:t>
            </a:r>
            <a:r>
              <a:rPr lang="de-DE" sz="1200" b="0" kern="1200" dirty="0">
                <a:solidFill>
                  <a:schemeClr val="tx1"/>
                </a:solidFill>
                <a:effectLst/>
                <a:latin typeface="+mn-lt"/>
                <a:ea typeface="+mn-ea"/>
                <a:cs typeface="+mn-cs"/>
              </a:rPr>
              <a:t> für Planung und Kontrolle betrieblicher Abläufe, </a:t>
            </a:r>
            <a:r>
              <a:rPr lang="de-DE" sz="1200" b="0" i="1" kern="1200" dirty="0">
                <a:solidFill>
                  <a:schemeClr val="tx1"/>
                </a:solidFill>
                <a:effectLst/>
                <a:latin typeface="+mn-lt"/>
                <a:ea typeface="+mn-ea"/>
                <a:cs typeface="+mn-cs"/>
              </a:rPr>
              <a:t>*Computerspiele*</a:t>
            </a:r>
            <a:r>
              <a:rPr lang="de-DE" sz="1200" b="0" kern="1200" dirty="0">
                <a:solidFill>
                  <a:schemeClr val="tx1"/>
                </a:solidFill>
                <a:effectLst/>
                <a:latin typeface="+mn-lt"/>
                <a:ea typeface="+mn-ea"/>
                <a:cs typeface="+mn-cs"/>
              </a:rPr>
              <a:t>, Informationsvermittlung, </a:t>
            </a:r>
            <a:r>
              <a:rPr lang="de-DE" sz="1200" b="0" i="1" kern="1200" dirty="0">
                <a:solidFill>
                  <a:schemeClr val="tx1"/>
                </a:solidFill>
                <a:effectLst/>
                <a:latin typeface="+mn-lt"/>
                <a:ea typeface="+mn-ea"/>
                <a:cs typeface="+mn-cs"/>
              </a:rPr>
              <a:t>*</a:t>
            </a:r>
            <a:r>
              <a:rPr lang="de-DE" sz="1200" b="0" i="1" kern="1200" dirty="0" err="1">
                <a:solidFill>
                  <a:schemeClr val="tx1"/>
                </a:solidFill>
                <a:effectLst/>
                <a:latin typeface="+mn-lt"/>
                <a:ea typeface="+mn-ea"/>
                <a:cs typeface="+mn-cs"/>
              </a:rPr>
              <a:t>Contentmanagement</a:t>
            </a:r>
            <a:r>
              <a:rPr lang="de-DE" sz="1200" b="0" i="1" kern="1200" dirty="0">
                <a:solidFill>
                  <a:schemeClr val="tx1"/>
                </a:solidFill>
                <a:effectLst/>
                <a:latin typeface="+mn-lt"/>
                <a:ea typeface="+mn-ea"/>
                <a:cs typeface="+mn-cs"/>
              </a:rPr>
              <a:t>*</a:t>
            </a:r>
            <a:r>
              <a:rPr lang="de-DE" sz="1200" b="0" kern="1200" dirty="0">
                <a:solidFill>
                  <a:schemeClr val="tx1"/>
                </a:solidFill>
                <a:effectLst/>
                <a:latin typeface="+mn-lt"/>
                <a:ea typeface="+mn-ea"/>
                <a:cs typeface="+mn-cs"/>
              </a:rPr>
              <a:t> (Steuerung von Inhalten), künstliche Intelligenz</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Software gibt es aber auch sehr Hardware nah für Steuerungen und Messungen: </a:t>
            </a:r>
            <a:r>
              <a:rPr lang="de-DE" sz="1200" b="0" i="1" kern="1200" dirty="0">
                <a:solidFill>
                  <a:schemeClr val="tx1"/>
                </a:solidFill>
                <a:effectLst/>
                <a:latin typeface="+mn-lt"/>
                <a:ea typeface="+mn-ea"/>
                <a:cs typeface="+mn-cs"/>
              </a:rPr>
              <a:t>*Heizkörper*</a:t>
            </a:r>
            <a:r>
              <a:rPr lang="de-DE" sz="1200" b="0" kern="1200" dirty="0">
                <a:solidFill>
                  <a:schemeClr val="tx1"/>
                </a:solidFill>
                <a:effectLst/>
                <a:latin typeface="+mn-lt"/>
                <a:ea typeface="+mn-ea"/>
                <a:cs typeface="+mn-cs"/>
              </a:rPr>
              <a:t> (Steuerung oder Ablesen per Funk), Waschmaschine, </a:t>
            </a:r>
            <a:r>
              <a:rPr lang="de-DE" sz="1200" b="0" i="1" kern="1200" dirty="0">
                <a:solidFill>
                  <a:schemeClr val="tx1"/>
                </a:solidFill>
                <a:effectLst/>
                <a:latin typeface="+mn-lt"/>
                <a:ea typeface="+mn-ea"/>
                <a:cs typeface="+mn-cs"/>
              </a:rPr>
              <a:t>*Auto*</a:t>
            </a:r>
            <a:r>
              <a:rPr lang="de-DE" sz="1200" b="0" kern="1200" dirty="0">
                <a:solidFill>
                  <a:schemeClr val="tx1"/>
                </a:solidFill>
                <a:effectLst/>
                <a:latin typeface="+mn-lt"/>
                <a:ea typeface="+mn-ea"/>
                <a:cs typeface="+mn-cs"/>
              </a:rPr>
              <a:t>, Industrieroboter usw.</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Eine Welt ohne Software können wir uns kaum noch vorstellen.</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(Klick)</a:t>
            </a:r>
          </a:p>
          <a:p>
            <a:br>
              <a:rPr lang="de-DE" sz="1200" b="0" kern="1200" dirty="0">
                <a:solidFill>
                  <a:schemeClr val="tx1"/>
                </a:solidFill>
                <a:effectLst/>
                <a:latin typeface="+mn-lt"/>
                <a:ea typeface="+mn-ea"/>
                <a:cs typeface="+mn-cs"/>
              </a:rPr>
            </a:br>
            <a:endParaRPr lang="de-DE" sz="1200" b="0" kern="1200" dirty="0">
              <a:solidFill>
                <a:schemeClr val="tx1"/>
              </a:solidFill>
              <a:effectLst/>
              <a:latin typeface="+mn-lt"/>
              <a:ea typeface="+mn-ea"/>
              <a:cs typeface="+mn-cs"/>
            </a:endParaRPr>
          </a:p>
          <a:p>
            <a:endParaRPr lang="de-DE" dirty="0"/>
          </a:p>
        </p:txBody>
      </p:sp>
      <p:sp>
        <p:nvSpPr>
          <p:cNvPr id="4" name="Foliennummernplatzhalter 3"/>
          <p:cNvSpPr>
            <a:spLocks noGrp="1"/>
          </p:cNvSpPr>
          <p:nvPr>
            <p:ph type="sldNum" sz="quarter" idx="5"/>
          </p:nvPr>
        </p:nvSpPr>
        <p:spPr/>
        <p:txBody>
          <a:bodyPr/>
          <a:lstStyle/>
          <a:p>
            <a:fld id="{837F8A4D-942E-FC48-8602-B37F48E38504}" type="slidenum">
              <a:rPr lang="en-US" smtClean="0"/>
              <a:pPr/>
              <a:t>4</a:t>
            </a:fld>
            <a:endParaRPr lang="en-US" dirty="0"/>
          </a:p>
        </p:txBody>
      </p:sp>
    </p:spTree>
    <p:extLst>
      <p:ext uri="{BB962C8B-B14F-4D97-AF65-F5344CB8AC3E}">
        <p14:creationId xmlns:p14="http://schemas.microsoft.com/office/powerpoint/2010/main" val="3914822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kern="1200" dirty="0">
                <a:solidFill>
                  <a:schemeClr val="tx1"/>
                </a:solidFill>
                <a:effectLst/>
                <a:latin typeface="+mn-lt"/>
                <a:ea typeface="+mn-ea"/>
                <a:cs typeface="+mn-cs"/>
              </a:rPr>
              <a:t>Einsatzgebiete von Software sind vielfältig: z.B. </a:t>
            </a:r>
            <a:r>
              <a:rPr lang="de-DE" sz="1200" b="0" i="1" kern="1200" dirty="0">
                <a:solidFill>
                  <a:schemeClr val="tx1"/>
                </a:solidFill>
                <a:effectLst/>
                <a:latin typeface="+mn-lt"/>
                <a:ea typeface="+mn-ea"/>
                <a:cs typeface="+mn-cs"/>
              </a:rPr>
              <a:t>*Kommunikation*</a:t>
            </a:r>
            <a:r>
              <a:rPr lang="de-DE" sz="1200" b="0" kern="1200" dirty="0">
                <a:solidFill>
                  <a:schemeClr val="tx1"/>
                </a:solidFill>
                <a:effectLst/>
                <a:latin typeface="+mn-lt"/>
                <a:ea typeface="+mn-ea"/>
                <a:cs typeface="+mn-cs"/>
              </a:rPr>
              <a:t> (Teams &amp; E-Mail), Smartphone-Apps, </a:t>
            </a:r>
            <a:r>
              <a:rPr lang="de-DE" sz="1200" b="0" i="1" kern="1200" dirty="0">
                <a:solidFill>
                  <a:schemeClr val="tx1"/>
                </a:solidFill>
                <a:effectLst/>
                <a:latin typeface="+mn-lt"/>
                <a:ea typeface="+mn-ea"/>
                <a:cs typeface="+mn-cs"/>
              </a:rPr>
              <a:t>*Präsentation*</a:t>
            </a:r>
            <a:r>
              <a:rPr lang="de-DE" sz="1200" b="0" kern="1200" dirty="0">
                <a:solidFill>
                  <a:schemeClr val="tx1"/>
                </a:solidFill>
                <a:effectLst/>
                <a:latin typeface="+mn-lt"/>
                <a:ea typeface="+mn-ea"/>
                <a:cs typeface="+mn-cs"/>
              </a:rPr>
              <a:t>, Textverarbeitung (Word), Videoplayer &amp; -bearbeitung, </a:t>
            </a:r>
            <a:r>
              <a:rPr lang="de-DE" sz="1200" b="0" i="1" kern="1200" dirty="0">
                <a:solidFill>
                  <a:schemeClr val="tx1"/>
                </a:solidFill>
                <a:effectLst/>
                <a:latin typeface="+mn-lt"/>
                <a:ea typeface="+mn-ea"/>
                <a:cs typeface="+mn-cs"/>
              </a:rPr>
              <a:t>*Verwaltungsprogramme*</a:t>
            </a:r>
            <a:r>
              <a:rPr lang="de-DE" sz="1200" b="0" kern="1200" dirty="0">
                <a:solidFill>
                  <a:schemeClr val="tx1"/>
                </a:solidFill>
                <a:effectLst/>
                <a:latin typeface="+mn-lt"/>
                <a:ea typeface="+mn-ea"/>
                <a:cs typeface="+mn-cs"/>
              </a:rPr>
              <a:t> für Planung und Kontrolle betrieblicher Abläufe, </a:t>
            </a:r>
            <a:r>
              <a:rPr lang="de-DE" sz="1200" b="0" i="1" kern="1200" dirty="0">
                <a:solidFill>
                  <a:schemeClr val="tx1"/>
                </a:solidFill>
                <a:effectLst/>
                <a:latin typeface="+mn-lt"/>
                <a:ea typeface="+mn-ea"/>
                <a:cs typeface="+mn-cs"/>
              </a:rPr>
              <a:t>*Computerspiele*</a:t>
            </a:r>
            <a:r>
              <a:rPr lang="de-DE" sz="1200" b="0" kern="1200" dirty="0">
                <a:solidFill>
                  <a:schemeClr val="tx1"/>
                </a:solidFill>
                <a:effectLst/>
                <a:latin typeface="+mn-lt"/>
                <a:ea typeface="+mn-ea"/>
                <a:cs typeface="+mn-cs"/>
              </a:rPr>
              <a:t>, Informationsvermittlung, </a:t>
            </a:r>
            <a:r>
              <a:rPr lang="de-DE" sz="1200" b="0" i="1" kern="1200" dirty="0">
                <a:solidFill>
                  <a:schemeClr val="tx1"/>
                </a:solidFill>
                <a:effectLst/>
                <a:latin typeface="+mn-lt"/>
                <a:ea typeface="+mn-ea"/>
                <a:cs typeface="+mn-cs"/>
              </a:rPr>
              <a:t>*</a:t>
            </a:r>
            <a:r>
              <a:rPr lang="de-DE" sz="1200" b="0" i="1" kern="1200" dirty="0" err="1">
                <a:solidFill>
                  <a:schemeClr val="tx1"/>
                </a:solidFill>
                <a:effectLst/>
                <a:latin typeface="+mn-lt"/>
                <a:ea typeface="+mn-ea"/>
                <a:cs typeface="+mn-cs"/>
              </a:rPr>
              <a:t>Contentmanagement</a:t>
            </a:r>
            <a:r>
              <a:rPr lang="de-DE" sz="1200" b="0" i="1" kern="1200" dirty="0">
                <a:solidFill>
                  <a:schemeClr val="tx1"/>
                </a:solidFill>
                <a:effectLst/>
                <a:latin typeface="+mn-lt"/>
                <a:ea typeface="+mn-ea"/>
                <a:cs typeface="+mn-cs"/>
              </a:rPr>
              <a:t>*</a:t>
            </a:r>
            <a:r>
              <a:rPr lang="de-DE" sz="1200" b="0" kern="1200" dirty="0">
                <a:solidFill>
                  <a:schemeClr val="tx1"/>
                </a:solidFill>
                <a:effectLst/>
                <a:latin typeface="+mn-lt"/>
                <a:ea typeface="+mn-ea"/>
                <a:cs typeface="+mn-cs"/>
              </a:rPr>
              <a:t> (Steuerung von Inhalten), künstliche Intelligenz</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Software gibt es aber auch sehr Hardware nah für Steuerungen und Messungen: </a:t>
            </a:r>
            <a:r>
              <a:rPr lang="de-DE" sz="1200" b="0" i="1" kern="1200" dirty="0">
                <a:solidFill>
                  <a:schemeClr val="tx1"/>
                </a:solidFill>
                <a:effectLst/>
                <a:latin typeface="+mn-lt"/>
                <a:ea typeface="+mn-ea"/>
                <a:cs typeface="+mn-cs"/>
              </a:rPr>
              <a:t>*Heizkörper*</a:t>
            </a:r>
            <a:r>
              <a:rPr lang="de-DE" sz="1200" b="0" kern="1200" dirty="0">
                <a:solidFill>
                  <a:schemeClr val="tx1"/>
                </a:solidFill>
                <a:effectLst/>
                <a:latin typeface="+mn-lt"/>
                <a:ea typeface="+mn-ea"/>
                <a:cs typeface="+mn-cs"/>
              </a:rPr>
              <a:t> (Steuerung oder Ablesen per Funk), Waschmaschine, </a:t>
            </a:r>
            <a:r>
              <a:rPr lang="de-DE" sz="1200" b="0" i="1" kern="1200" dirty="0">
                <a:solidFill>
                  <a:schemeClr val="tx1"/>
                </a:solidFill>
                <a:effectLst/>
                <a:latin typeface="+mn-lt"/>
                <a:ea typeface="+mn-ea"/>
                <a:cs typeface="+mn-cs"/>
              </a:rPr>
              <a:t>*Auto*</a:t>
            </a:r>
            <a:r>
              <a:rPr lang="de-DE" sz="1200" b="0" kern="1200" dirty="0">
                <a:solidFill>
                  <a:schemeClr val="tx1"/>
                </a:solidFill>
                <a:effectLst/>
                <a:latin typeface="+mn-lt"/>
                <a:ea typeface="+mn-ea"/>
                <a:cs typeface="+mn-cs"/>
              </a:rPr>
              <a:t>, Industrieroboter usw.</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Eine Welt ohne Software können wir uns kaum noch vorstellen.</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(Klick)</a:t>
            </a:r>
          </a:p>
          <a:p>
            <a:br>
              <a:rPr lang="de-DE" sz="1200" b="0" kern="1200" dirty="0">
                <a:solidFill>
                  <a:schemeClr val="tx1"/>
                </a:solidFill>
                <a:effectLst/>
                <a:latin typeface="+mn-lt"/>
                <a:ea typeface="+mn-ea"/>
                <a:cs typeface="+mn-cs"/>
              </a:rPr>
            </a:br>
            <a:endParaRPr lang="de-DE" sz="1200" b="0" kern="1200" dirty="0">
              <a:solidFill>
                <a:schemeClr val="tx1"/>
              </a:solidFill>
              <a:effectLst/>
              <a:latin typeface="+mn-lt"/>
              <a:ea typeface="+mn-ea"/>
              <a:cs typeface="+mn-cs"/>
            </a:endParaRPr>
          </a:p>
          <a:p>
            <a:endParaRPr lang="de-DE" dirty="0"/>
          </a:p>
          <a:p>
            <a:endParaRPr lang="de-DE" dirty="0"/>
          </a:p>
        </p:txBody>
      </p:sp>
      <p:sp>
        <p:nvSpPr>
          <p:cNvPr id="4" name="Foliennummernplatzhalter 3"/>
          <p:cNvSpPr>
            <a:spLocks noGrp="1"/>
          </p:cNvSpPr>
          <p:nvPr>
            <p:ph type="sldNum" sz="quarter" idx="5"/>
          </p:nvPr>
        </p:nvSpPr>
        <p:spPr/>
        <p:txBody>
          <a:bodyPr/>
          <a:lstStyle/>
          <a:p>
            <a:fld id="{837F8A4D-942E-FC48-8602-B37F48E38504}" type="slidenum">
              <a:rPr lang="en-US" smtClean="0"/>
              <a:pPr/>
              <a:t>5</a:t>
            </a:fld>
            <a:endParaRPr lang="en-US" dirty="0"/>
          </a:p>
        </p:txBody>
      </p:sp>
    </p:spTree>
    <p:extLst>
      <p:ext uri="{BB962C8B-B14F-4D97-AF65-F5344CB8AC3E}">
        <p14:creationId xmlns:p14="http://schemas.microsoft.com/office/powerpoint/2010/main" val="2178586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kern="1200" dirty="0">
                <a:solidFill>
                  <a:schemeClr val="tx1"/>
                </a:solidFill>
                <a:effectLst/>
                <a:latin typeface="+mn-lt"/>
                <a:ea typeface="+mn-ea"/>
                <a:cs typeface="+mn-cs"/>
              </a:rPr>
              <a:t>Einsatzgebiete von Software sind vielfältig: z.B. </a:t>
            </a:r>
            <a:r>
              <a:rPr lang="de-DE" sz="1200" b="0" i="1" kern="1200" dirty="0">
                <a:solidFill>
                  <a:schemeClr val="tx1"/>
                </a:solidFill>
                <a:effectLst/>
                <a:latin typeface="+mn-lt"/>
                <a:ea typeface="+mn-ea"/>
                <a:cs typeface="+mn-cs"/>
              </a:rPr>
              <a:t>*Kommunikation*</a:t>
            </a:r>
            <a:r>
              <a:rPr lang="de-DE" sz="1200" b="0" kern="1200" dirty="0">
                <a:solidFill>
                  <a:schemeClr val="tx1"/>
                </a:solidFill>
                <a:effectLst/>
                <a:latin typeface="+mn-lt"/>
                <a:ea typeface="+mn-ea"/>
                <a:cs typeface="+mn-cs"/>
              </a:rPr>
              <a:t> (Teams &amp; E-Mail), Smartphone-Apps, </a:t>
            </a:r>
            <a:r>
              <a:rPr lang="de-DE" sz="1200" b="0" i="1" kern="1200" dirty="0">
                <a:solidFill>
                  <a:schemeClr val="tx1"/>
                </a:solidFill>
                <a:effectLst/>
                <a:latin typeface="+mn-lt"/>
                <a:ea typeface="+mn-ea"/>
                <a:cs typeface="+mn-cs"/>
              </a:rPr>
              <a:t>*Präsentation*</a:t>
            </a:r>
            <a:r>
              <a:rPr lang="de-DE" sz="1200" b="0" kern="1200" dirty="0">
                <a:solidFill>
                  <a:schemeClr val="tx1"/>
                </a:solidFill>
                <a:effectLst/>
                <a:latin typeface="+mn-lt"/>
                <a:ea typeface="+mn-ea"/>
                <a:cs typeface="+mn-cs"/>
              </a:rPr>
              <a:t>, Textverarbeitung (Word), Videoplayer &amp; -bearbeitung, </a:t>
            </a:r>
            <a:r>
              <a:rPr lang="de-DE" sz="1200" b="0" i="1" kern="1200" dirty="0">
                <a:solidFill>
                  <a:schemeClr val="tx1"/>
                </a:solidFill>
                <a:effectLst/>
                <a:latin typeface="+mn-lt"/>
                <a:ea typeface="+mn-ea"/>
                <a:cs typeface="+mn-cs"/>
              </a:rPr>
              <a:t>*Verwaltungsprogramme*</a:t>
            </a:r>
            <a:r>
              <a:rPr lang="de-DE" sz="1200" b="0" kern="1200" dirty="0">
                <a:solidFill>
                  <a:schemeClr val="tx1"/>
                </a:solidFill>
                <a:effectLst/>
                <a:latin typeface="+mn-lt"/>
                <a:ea typeface="+mn-ea"/>
                <a:cs typeface="+mn-cs"/>
              </a:rPr>
              <a:t> für Planung und Kontrolle betrieblicher Abläufe, </a:t>
            </a:r>
            <a:r>
              <a:rPr lang="de-DE" sz="1200" b="0" i="1" kern="1200" dirty="0">
                <a:solidFill>
                  <a:schemeClr val="tx1"/>
                </a:solidFill>
                <a:effectLst/>
                <a:latin typeface="+mn-lt"/>
                <a:ea typeface="+mn-ea"/>
                <a:cs typeface="+mn-cs"/>
              </a:rPr>
              <a:t>*Computerspiele*</a:t>
            </a:r>
            <a:r>
              <a:rPr lang="de-DE" sz="1200" b="0" kern="1200" dirty="0">
                <a:solidFill>
                  <a:schemeClr val="tx1"/>
                </a:solidFill>
                <a:effectLst/>
                <a:latin typeface="+mn-lt"/>
                <a:ea typeface="+mn-ea"/>
                <a:cs typeface="+mn-cs"/>
              </a:rPr>
              <a:t>, Informationsvermittlung, </a:t>
            </a:r>
            <a:r>
              <a:rPr lang="de-DE" sz="1200" b="0" i="1" kern="1200" dirty="0">
                <a:solidFill>
                  <a:schemeClr val="tx1"/>
                </a:solidFill>
                <a:effectLst/>
                <a:latin typeface="+mn-lt"/>
                <a:ea typeface="+mn-ea"/>
                <a:cs typeface="+mn-cs"/>
              </a:rPr>
              <a:t>*</a:t>
            </a:r>
            <a:r>
              <a:rPr lang="de-DE" sz="1200" b="0" i="1" kern="1200" dirty="0" err="1">
                <a:solidFill>
                  <a:schemeClr val="tx1"/>
                </a:solidFill>
                <a:effectLst/>
                <a:latin typeface="+mn-lt"/>
                <a:ea typeface="+mn-ea"/>
                <a:cs typeface="+mn-cs"/>
              </a:rPr>
              <a:t>Contentmanagement</a:t>
            </a:r>
            <a:r>
              <a:rPr lang="de-DE" sz="1200" b="0" i="1" kern="1200" dirty="0">
                <a:solidFill>
                  <a:schemeClr val="tx1"/>
                </a:solidFill>
                <a:effectLst/>
                <a:latin typeface="+mn-lt"/>
                <a:ea typeface="+mn-ea"/>
                <a:cs typeface="+mn-cs"/>
              </a:rPr>
              <a:t>*</a:t>
            </a:r>
            <a:r>
              <a:rPr lang="de-DE" sz="1200" b="0" kern="1200" dirty="0">
                <a:solidFill>
                  <a:schemeClr val="tx1"/>
                </a:solidFill>
                <a:effectLst/>
                <a:latin typeface="+mn-lt"/>
                <a:ea typeface="+mn-ea"/>
                <a:cs typeface="+mn-cs"/>
              </a:rPr>
              <a:t> (Steuerung von Inhalten), künstliche Intelligenz</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Software gibt es aber auch sehr Hardware nah für Steuerungen und Messungen: </a:t>
            </a:r>
            <a:r>
              <a:rPr lang="de-DE" sz="1200" b="0" i="1" kern="1200" dirty="0">
                <a:solidFill>
                  <a:schemeClr val="tx1"/>
                </a:solidFill>
                <a:effectLst/>
                <a:latin typeface="+mn-lt"/>
                <a:ea typeface="+mn-ea"/>
                <a:cs typeface="+mn-cs"/>
              </a:rPr>
              <a:t>*Heizkörper*</a:t>
            </a:r>
            <a:r>
              <a:rPr lang="de-DE" sz="1200" b="0" kern="1200" dirty="0">
                <a:solidFill>
                  <a:schemeClr val="tx1"/>
                </a:solidFill>
                <a:effectLst/>
                <a:latin typeface="+mn-lt"/>
                <a:ea typeface="+mn-ea"/>
                <a:cs typeface="+mn-cs"/>
              </a:rPr>
              <a:t> (Steuerung oder Ablesen per Funk), Waschmaschine, </a:t>
            </a:r>
            <a:r>
              <a:rPr lang="de-DE" sz="1200" b="0" i="1" kern="1200" dirty="0">
                <a:solidFill>
                  <a:schemeClr val="tx1"/>
                </a:solidFill>
                <a:effectLst/>
                <a:latin typeface="+mn-lt"/>
                <a:ea typeface="+mn-ea"/>
                <a:cs typeface="+mn-cs"/>
              </a:rPr>
              <a:t>*Auto*</a:t>
            </a:r>
            <a:r>
              <a:rPr lang="de-DE" sz="1200" b="0" kern="1200" dirty="0">
                <a:solidFill>
                  <a:schemeClr val="tx1"/>
                </a:solidFill>
                <a:effectLst/>
                <a:latin typeface="+mn-lt"/>
                <a:ea typeface="+mn-ea"/>
                <a:cs typeface="+mn-cs"/>
              </a:rPr>
              <a:t>, Industrieroboter usw.</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Eine Welt ohne Software können wir uns kaum noch vorstellen.</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(Klick)</a:t>
            </a:r>
          </a:p>
          <a:p>
            <a:br>
              <a:rPr lang="de-DE" sz="1200" b="0" kern="1200" dirty="0">
                <a:solidFill>
                  <a:schemeClr val="tx1"/>
                </a:solidFill>
                <a:effectLst/>
                <a:latin typeface="+mn-lt"/>
                <a:ea typeface="+mn-ea"/>
                <a:cs typeface="+mn-cs"/>
              </a:rPr>
            </a:br>
            <a:endParaRPr lang="de-DE" sz="1200" b="0" kern="1200" dirty="0">
              <a:solidFill>
                <a:schemeClr val="tx1"/>
              </a:solidFill>
              <a:effectLst/>
              <a:latin typeface="+mn-lt"/>
              <a:ea typeface="+mn-ea"/>
              <a:cs typeface="+mn-cs"/>
            </a:endParaRPr>
          </a:p>
          <a:p>
            <a:endParaRPr lang="de-DE" dirty="0"/>
          </a:p>
          <a:p>
            <a:endParaRPr lang="de-DE" dirty="0"/>
          </a:p>
        </p:txBody>
      </p:sp>
      <p:sp>
        <p:nvSpPr>
          <p:cNvPr id="4" name="Foliennummernplatzhalter 3"/>
          <p:cNvSpPr>
            <a:spLocks noGrp="1"/>
          </p:cNvSpPr>
          <p:nvPr>
            <p:ph type="sldNum" sz="quarter" idx="5"/>
          </p:nvPr>
        </p:nvSpPr>
        <p:spPr/>
        <p:txBody>
          <a:bodyPr/>
          <a:lstStyle/>
          <a:p>
            <a:fld id="{837F8A4D-942E-FC48-8602-B37F48E38504}" type="slidenum">
              <a:rPr lang="en-US" smtClean="0"/>
              <a:pPr/>
              <a:t>6</a:t>
            </a:fld>
            <a:endParaRPr lang="en-US" dirty="0"/>
          </a:p>
        </p:txBody>
      </p:sp>
    </p:spTree>
    <p:extLst>
      <p:ext uri="{BB962C8B-B14F-4D97-AF65-F5344CB8AC3E}">
        <p14:creationId xmlns:p14="http://schemas.microsoft.com/office/powerpoint/2010/main" val="1107672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kern="1200" dirty="0">
                <a:solidFill>
                  <a:schemeClr val="tx1"/>
                </a:solidFill>
                <a:effectLst/>
                <a:latin typeface="+mn-lt"/>
                <a:ea typeface="+mn-ea"/>
                <a:cs typeface="+mn-cs"/>
              </a:rPr>
              <a:t>Einsatzgebiete von Software sind vielfältig: z.B. </a:t>
            </a:r>
            <a:r>
              <a:rPr lang="de-DE" sz="1200" b="0" i="1" kern="1200" dirty="0">
                <a:solidFill>
                  <a:schemeClr val="tx1"/>
                </a:solidFill>
                <a:effectLst/>
                <a:latin typeface="+mn-lt"/>
                <a:ea typeface="+mn-ea"/>
                <a:cs typeface="+mn-cs"/>
              </a:rPr>
              <a:t>*Kommunikation*</a:t>
            </a:r>
            <a:r>
              <a:rPr lang="de-DE" sz="1200" b="0" kern="1200" dirty="0">
                <a:solidFill>
                  <a:schemeClr val="tx1"/>
                </a:solidFill>
                <a:effectLst/>
                <a:latin typeface="+mn-lt"/>
                <a:ea typeface="+mn-ea"/>
                <a:cs typeface="+mn-cs"/>
              </a:rPr>
              <a:t> (Teams &amp; E-Mail), Smartphone-Apps, </a:t>
            </a:r>
            <a:r>
              <a:rPr lang="de-DE" sz="1200" b="0" i="1" kern="1200" dirty="0">
                <a:solidFill>
                  <a:schemeClr val="tx1"/>
                </a:solidFill>
                <a:effectLst/>
                <a:latin typeface="+mn-lt"/>
                <a:ea typeface="+mn-ea"/>
                <a:cs typeface="+mn-cs"/>
              </a:rPr>
              <a:t>*Präsentation*</a:t>
            </a:r>
            <a:r>
              <a:rPr lang="de-DE" sz="1200" b="0" kern="1200" dirty="0">
                <a:solidFill>
                  <a:schemeClr val="tx1"/>
                </a:solidFill>
                <a:effectLst/>
                <a:latin typeface="+mn-lt"/>
                <a:ea typeface="+mn-ea"/>
                <a:cs typeface="+mn-cs"/>
              </a:rPr>
              <a:t>, Textverarbeitung (Word), Videoplayer &amp; -bearbeitung, </a:t>
            </a:r>
            <a:r>
              <a:rPr lang="de-DE" sz="1200" b="0" i="1" kern="1200" dirty="0">
                <a:solidFill>
                  <a:schemeClr val="tx1"/>
                </a:solidFill>
                <a:effectLst/>
                <a:latin typeface="+mn-lt"/>
                <a:ea typeface="+mn-ea"/>
                <a:cs typeface="+mn-cs"/>
              </a:rPr>
              <a:t>*Verwaltungsprogramme*</a:t>
            </a:r>
            <a:r>
              <a:rPr lang="de-DE" sz="1200" b="0" kern="1200" dirty="0">
                <a:solidFill>
                  <a:schemeClr val="tx1"/>
                </a:solidFill>
                <a:effectLst/>
                <a:latin typeface="+mn-lt"/>
                <a:ea typeface="+mn-ea"/>
                <a:cs typeface="+mn-cs"/>
              </a:rPr>
              <a:t> für Planung und Kontrolle betrieblicher Abläufe, </a:t>
            </a:r>
            <a:r>
              <a:rPr lang="de-DE" sz="1200" b="0" i="1" kern="1200" dirty="0">
                <a:solidFill>
                  <a:schemeClr val="tx1"/>
                </a:solidFill>
                <a:effectLst/>
                <a:latin typeface="+mn-lt"/>
                <a:ea typeface="+mn-ea"/>
                <a:cs typeface="+mn-cs"/>
              </a:rPr>
              <a:t>*Computerspiele*</a:t>
            </a:r>
            <a:r>
              <a:rPr lang="de-DE" sz="1200" b="0" kern="1200" dirty="0">
                <a:solidFill>
                  <a:schemeClr val="tx1"/>
                </a:solidFill>
                <a:effectLst/>
                <a:latin typeface="+mn-lt"/>
                <a:ea typeface="+mn-ea"/>
                <a:cs typeface="+mn-cs"/>
              </a:rPr>
              <a:t>, Informationsvermittlung, </a:t>
            </a:r>
            <a:r>
              <a:rPr lang="de-DE" sz="1200" b="0" i="1" kern="1200" dirty="0">
                <a:solidFill>
                  <a:schemeClr val="tx1"/>
                </a:solidFill>
                <a:effectLst/>
                <a:latin typeface="+mn-lt"/>
                <a:ea typeface="+mn-ea"/>
                <a:cs typeface="+mn-cs"/>
              </a:rPr>
              <a:t>*</a:t>
            </a:r>
            <a:r>
              <a:rPr lang="de-DE" sz="1200" b="0" i="1" kern="1200" dirty="0" err="1">
                <a:solidFill>
                  <a:schemeClr val="tx1"/>
                </a:solidFill>
                <a:effectLst/>
                <a:latin typeface="+mn-lt"/>
                <a:ea typeface="+mn-ea"/>
                <a:cs typeface="+mn-cs"/>
              </a:rPr>
              <a:t>Contentmanagement</a:t>
            </a:r>
            <a:r>
              <a:rPr lang="de-DE" sz="1200" b="0" i="1" kern="1200" dirty="0">
                <a:solidFill>
                  <a:schemeClr val="tx1"/>
                </a:solidFill>
                <a:effectLst/>
                <a:latin typeface="+mn-lt"/>
                <a:ea typeface="+mn-ea"/>
                <a:cs typeface="+mn-cs"/>
              </a:rPr>
              <a:t>*</a:t>
            </a:r>
            <a:r>
              <a:rPr lang="de-DE" sz="1200" b="0" kern="1200" dirty="0">
                <a:solidFill>
                  <a:schemeClr val="tx1"/>
                </a:solidFill>
                <a:effectLst/>
                <a:latin typeface="+mn-lt"/>
                <a:ea typeface="+mn-ea"/>
                <a:cs typeface="+mn-cs"/>
              </a:rPr>
              <a:t> (Steuerung von Inhalten), künstliche Intelligenz</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Software gibt es aber auch sehr Hardware nah für Steuerungen und Messungen: </a:t>
            </a:r>
            <a:r>
              <a:rPr lang="de-DE" sz="1200" b="0" i="1" kern="1200" dirty="0">
                <a:solidFill>
                  <a:schemeClr val="tx1"/>
                </a:solidFill>
                <a:effectLst/>
                <a:latin typeface="+mn-lt"/>
                <a:ea typeface="+mn-ea"/>
                <a:cs typeface="+mn-cs"/>
              </a:rPr>
              <a:t>*Heizkörper*</a:t>
            </a:r>
            <a:r>
              <a:rPr lang="de-DE" sz="1200" b="0" kern="1200" dirty="0">
                <a:solidFill>
                  <a:schemeClr val="tx1"/>
                </a:solidFill>
                <a:effectLst/>
                <a:latin typeface="+mn-lt"/>
                <a:ea typeface="+mn-ea"/>
                <a:cs typeface="+mn-cs"/>
              </a:rPr>
              <a:t> (Steuerung oder Ablesen per Funk), Waschmaschine, </a:t>
            </a:r>
            <a:r>
              <a:rPr lang="de-DE" sz="1200" b="0" i="1" kern="1200" dirty="0">
                <a:solidFill>
                  <a:schemeClr val="tx1"/>
                </a:solidFill>
                <a:effectLst/>
                <a:latin typeface="+mn-lt"/>
                <a:ea typeface="+mn-ea"/>
                <a:cs typeface="+mn-cs"/>
              </a:rPr>
              <a:t>*Auto*</a:t>
            </a:r>
            <a:r>
              <a:rPr lang="de-DE" sz="1200" b="0" kern="1200" dirty="0">
                <a:solidFill>
                  <a:schemeClr val="tx1"/>
                </a:solidFill>
                <a:effectLst/>
                <a:latin typeface="+mn-lt"/>
                <a:ea typeface="+mn-ea"/>
                <a:cs typeface="+mn-cs"/>
              </a:rPr>
              <a:t>, Industrieroboter usw.</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Eine Welt ohne Software können wir uns kaum noch vorstellen.</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(Klick)</a:t>
            </a:r>
          </a:p>
          <a:p>
            <a:br>
              <a:rPr lang="de-DE" sz="1200" b="0" kern="1200" dirty="0">
                <a:solidFill>
                  <a:schemeClr val="tx1"/>
                </a:solidFill>
                <a:effectLst/>
                <a:latin typeface="+mn-lt"/>
                <a:ea typeface="+mn-ea"/>
                <a:cs typeface="+mn-cs"/>
              </a:rPr>
            </a:br>
            <a:endParaRPr lang="de-DE" sz="1200" b="0" kern="1200" dirty="0">
              <a:solidFill>
                <a:schemeClr val="tx1"/>
              </a:solidFill>
              <a:effectLst/>
              <a:latin typeface="+mn-lt"/>
              <a:ea typeface="+mn-ea"/>
              <a:cs typeface="+mn-cs"/>
            </a:endParaRPr>
          </a:p>
          <a:p>
            <a:endParaRPr lang="de-DE" dirty="0"/>
          </a:p>
          <a:p>
            <a:endParaRPr lang="de-DE" dirty="0"/>
          </a:p>
        </p:txBody>
      </p:sp>
      <p:sp>
        <p:nvSpPr>
          <p:cNvPr id="4" name="Foliennummernplatzhalter 3"/>
          <p:cNvSpPr>
            <a:spLocks noGrp="1"/>
          </p:cNvSpPr>
          <p:nvPr>
            <p:ph type="sldNum" sz="quarter" idx="5"/>
          </p:nvPr>
        </p:nvSpPr>
        <p:spPr/>
        <p:txBody>
          <a:bodyPr/>
          <a:lstStyle/>
          <a:p>
            <a:fld id="{837F8A4D-942E-FC48-8602-B37F48E38504}" type="slidenum">
              <a:rPr lang="en-US" smtClean="0"/>
              <a:pPr/>
              <a:t>7</a:t>
            </a:fld>
            <a:endParaRPr lang="en-US" dirty="0"/>
          </a:p>
        </p:txBody>
      </p:sp>
    </p:spTree>
    <p:extLst>
      <p:ext uri="{BB962C8B-B14F-4D97-AF65-F5344CB8AC3E}">
        <p14:creationId xmlns:p14="http://schemas.microsoft.com/office/powerpoint/2010/main" val="3051152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kern="1200" dirty="0">
                <a:solidFill>
                  <a:schemeClr val="tx1"/>
                </a:solidFill>
                <a:effectLst/>
                <a:latin typeface="+mn-lt"/>
                <a:ea typeface="+mn-ea"/>
                <a:cs typeface="+mn-cs"/>
              </a:rPr>
              <a:t>Einsatzgebiete von Software sind vielfältig: z.B. </a:t>
            </a:r>
            <a:r>
              <a:rPr lang="de-DE" sz="1200" b="0" i="1" kern="1200" dirty="0">
                <a:solidFill>
                  <a:schemeClr val="tx1"/>
                </a:solidFill>
                <a:effectLst/>
                <a:latin typeface="+mn-lt"/>
                <a:ea typeface="+mn-ea"/>
                <a:cs typeface="+mn-cs"/>
              </a:rPr>
              <a:t>*Kommunikation*</a:t>
            </a:r>
            <a:r>
              <a:rPr lang="de-DE" sz="1200" b="0" kern="1200" dirty="0">
                <a:solidFill>
                  <a:schemeClr val="tx1"/>
                </a:solidFill>
                <a:effectLst/>
                <a:latin typeface="+mn-lt"/>
                <a:ea typeface="+mn-ea"/>
                <a:cs typeface="+mn-cs"/>
              </a:rPr>
              <a:t> (Teams &amp; E-Mail), Smartphone-Apps, </a:t>
            </a:r>
            <a:r>
              <a:rPr lang="de-DE" sz="1200" b="0" i="1" kern="1200" dirty="0">
                <a:solidFill>
                  <a:schemeClr val="tx1"/>
                </a:solidFill>
                <a:effectLst/>
                <a:latin typeface="+mn-lt"/>
                <a:ea typeface="+mn-ea"/>
                <a:cs typeface="+mn-cs"/>
              </a:rPr>
              <a:t>*Präsentation*</a:t>
            </a:r>
            <a:r>
              <a:rPr lang="de-DE" sz="1200" b="0" kern="1200" dirty="0">
                <a:solidFill>
                  <a:schemeClr val="tx1"/>
                </a:solidFill>
                <a:effectLst/>
                <a:latin typeface="+mn-lt"/>
                <a:ea typeface="+mn-ea"/>
                <a:cs typeface="+mn-cs"/>
              </a:rPr>
              <a:t>, Textverarbeitung (Word), Videoplayer &amp; -bearbeitung, </a:t>
            </a:r>
            <a:r>
              <a:rPr lang="de-DE" sz="1200" b="0" i="1" kern="1200" dirty="0">
                <a:solidFill>
                  <a:schemeClr val="tx1"/>
                </a:solidFill>
                <a:effectLst/>
                <a:latin typeface="+mn-lt"/>
                <a:ea typeface="+mn-ea"/>
                <a:cs typeface="+mn-cs"/>
              </a:rPr>
              <a:t>*Verwaltungsprogramme*</a:t>
            </a:r>
            <a:r>
              <a:rPr lang="de-DE" sz="1200" b="0" kern="1200" dirty="0">
                <a:solidFill>
                  <a:schemeClr val="tx1"/>
                </a:solidFill>
                <a:effectLst/>
                <a:latin typeface="+mn-lt"/>
                <a:ea typeface="+mn-ea"/>
                <a:cs typeface="+mn-cs"/>
              </a:rPr>
              <a:t> für Planung und Kontrolle betrieblicher Abläufe, </a:t>
            </a:r>
            <a:r>
              <a:rPr lang="de-DE" sz="1200" b="0" i="1" kern="1200" dirty="0">
                <a:solidFill>
                  <a:schemeClr val="tx1"/>
                </a:solidFill>
                <a:effectLst/>
                <a:latin typeface="+mn-lt"/>
                <a:ea typeface="+mn-ea"/>
                <a:cs typeface="+mn-cs"/>
              </a:rPr>
              <a:t>*Computerspiele*</a:t>
            </a:r>
            <a:r>
              <a:rPr lang="de-DE" sz="1200" b="0" kern="1200" dirty="0">
                <a:solidFill>
                  <a:schemeClr val="tx1"/>
                </a:solidFill>
                <a:effectLst/>
                <a:latin typeface="+mn-lt"/>
                <a:ea typeface="+mn-ea"/>
                <a:cs typeface="+mn-cs"/>
              </a:rPr>
              <a:t>, Informationsvermittlung, </a:t>
            </a:r>
            <a:r>
              <a:rPr lang="de-DE" sz="1200" b="0" i="1" kern="1200" dirty="0">
                <a:solidFill>
                  <a:schemeClr val="tx1"/>
                </a:solidFill>
                <a:effectLst/>
                <a:latin typeface="+mn-lt"/>
                <a:ea typeface="+mn-ea"/>
                <a:cs typeface="+mn-cs"/>
              </a:rPr>
              <a:t>*</a:t>
            </a:r>
            <a:r>
              <a:rPr lang="de-DE" sz="1200" b="0" i="1" kern="1200" dirty="0" err="1">
                <a:solidFill>
                  <a:schemeClr val="tx1"/>
                </a:solidFill>
                <a:effectLst/>
                <a:latin typeface="+mn-lt"/>
                <a:ea typeface="+mn-ea"/>
                <a:cs typeface="+mn-cs"/>
              </a:rPr>
              <a:t>Contentmanagement</a:t>
            </a:r>
            <a:r>
              <a:rPr lang="de-DE" sz="1200" b="0" i="1" kern="1200" dirty="0">
                <a:solidFill>
                  <a:schemeClr val="tx1"/>
                </a:solidFill>
                <a:effectLst/>
                <a:latin typeface="+mn-lt"/>
                <a:ea typeface="+mn-ea"/>
                <a:cs typeface="+mn-cs"/>
              </a:rPr>
              <a:t>*</a:t>
            </a:r>
            <a:r>
              <a:rPr lang="de-DE" sz="1200" b="0" kern="1200" dirty="0">
                <a:solidFill>
                  <a:schemeClr val="tx1"/>
                </a:solidFill>
                <a:effectLst/>
                <a:latin typeface="+mn-lt"/>
                <a:ea typeface="+mn-ea"/>
                <a:cs typeface="+mn-cs"/>
              </a:rPr>
              <a:t> (Steuerung von Inhalten), künstliche Intelligenz</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Software gibt es aber auch sehr Hardware nah für Steuerungen und Messungen: </a:t>
            </a:r>
            <a:r>
              <a:rPr lang="de-DE" sz="1200" b="0" i="1" kern="1200" dirty="0">
                <a:solidFill>
                  <a:schemeClr val="tx1"/>
                </a:solidFill>
                <a:effectLst/>
                <a:latin typeface="+mn-lt"/>
                <a:ea typeface="+mn-ea"/>
                <a:cs typeface="+mn-cs"/>
              </a:rPr>
              <a:t>*Heizkörper*</a:t>
            </a:r>
            <a:r>
              <a:rPr lang="de-DE" sz="1200" b="0" kern="1200" dirty="0">
                <a:solidFill>
                  <a:schemeClr val="tx1"/>
                </a:solidFill>
                <a:effectLst/>
                <a:latin typeface="+mn-lt"/>
                <a:ea typeface="+mn-ea"/>
                <a:cs typeface="+mn-cs"/>
              </a:rPr>
              <a:t> (Steuerung oder Ablesen per Funk), Waschmaschine, </a:t>
            </a:r>
            <a:r>
              <a:rPr lang="de-DE" sz="1200" b="0" i="1" kern="1200" dirty="0">
                <a:solidFill>
                  <a:schemeClr val="tx1"/>
                </a:solidFill>
                <a:effectLst/>
                <a:latin typeface="+mn-lt"/>
                <a:ea typeface="+mn-ea"/>
                <a:cs typeface="+mn-cs"/>
              </a:rPr>
              <a:t>*Auto*</a:t>
            </a:r>
            <a:r>
              <a:rPr lang="de-DE" sz="1200" b="0" kern="1200" dirty="0">
                <a:solidFill>
                  <a:schemeClr val="tx1"/>
                </a:solidFill>
                <a:effectLst/>
                <a:latin typeface="+mn-lt"/>
                <a:ea typeface="+mn-ea"/>
                <a:cs typeface="+mn-cs"/>
              </a:rPr>
              <a:t>, Industrieroboter usw.</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Eine Welt ohne Software können wir uns kaum noch vorstellen.</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(Klick)</a:t>
            </a:r>
          </a:p>
          <a:p>
            <a:br>
              <a:rPr lang="de-DE" sz="1200" b="0" kern="1200" dirty="0">
                <a:solidFill>
                  <a:schemeClr val="tx1"/>
                </a:solidFill>
                <a:effectLst/>
                <a:latin typeface="+mn-lt"/>
                <a:ea typeface="+mn-ea"/>
                <a:cs typeface="+mn-cs"/>
              </a:rPr>
            </a:br>
            <a:endParaRPr lang="de-DE" sz="1200" b="0" kern="1200" dirty="0">
              <a:solidFill>
                <a:schemeClr val="tx1"/>
              </a:solidFill>
              <a:effectLst/>
              <a:latin typeface="+mn-lt"/>
              <a:ea typeface="+mn-ea"/>
              <a:cs typeface="+mn-cs"/>
            </a:endParaRPr>
          </a:p>
          <a:p>
            <a:endParaRPr lang="de-DE" dirty="0"/>
          </a:p>
          <a:p>
            <a:endParaRPr lang="de-DE" dirty="0"/>
          </a:p>
        </p:txBody>
      </p:sp>
      <p:sp>
        <p:nvSpPr>
          <p:cNvPr id="4" name="Foliennummernplatzhalter 3"/>
          <p:cNvSpPr>
            <a:spLocks noGrp="1"/>
          </p:cNvSpPr>
          <p:nvPr>
            <p:ph type="sldNum" sz="quarter" idx="5"/>
          </p:nvPr>
        </p:nvSpPr>
        <p:spPr/>
        <p:txBody>
          <a:bodyPr/>
          <a:lstStyle/>
          <a:p>
            <a:fld id="{837F8A4D-942E-FC48-8602-B37F48E38504}" type="slidenum">
              <a:rPr lang="en-US" smtClean="0"/>
              <a:pPr/>
              <a:t>8</a:t>
            </a:fld>
            <a:endParaRPr lang="en-US" dirty="0"/>
          </a:p>
        </p:txBody>
      </p:sp>
    </p:spTree>
    <p:extLst>
      <p:ext uri="{BB962C8B-B14F-4D97-AF65-F5344CB8AC3E}">
        <p14:creationId xmlns:p14="http://schemas.microsoft.com/office/powerpoint/2010/main" val="4003765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01625" y="393700"/>
            <a:ext cx="6262688" cy="3522663"/>
          </a:xfrm>
        </p:spPr>
      </p:sp>
      <p:sp>
        <p:nvSpPr>
          <p:cNvPr id="3" name="Notizenplatzhalter 2"/>
          <p:cNvSpPr>
            <a:spLocks noGrp="1"/>
          </p:cNvSpPr>
          <p:nvPr>
            <p:ph type="body" idx="1"/>
          </p:nvPr>
        </p:nvSpPr>
        <p:spPr/>
        <p:txBody>
          <a:bodyPr/>
          <a:lstStyle/>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Software gibt es aber auch sehr Hardware nah für Steuerungen und Messungen: </a:t>
            </a:r>
            <a:r>
              <a:rPr lang="de-DE" sz="1200" b="0" i="1" kern="1200" dirty="0">
                <a:solidFill>
                  <a:schemeClr val="tx1"/>
                </a:solidFill>
                <a:effectLst/>
                <a:latin typeface="+mn-lt"/>
                <a:ea typeface="+mn-ea"/>
                <a:cs typeface="+mn-cs"/>
              </a:rPr>
              <a:t>*Heizkörper*</a:t>
            </a:r>
            <a:r>
              <a:rPr lang="de-DE" sz="1200" b="0" kern="1200" dirty="0">
                <a:solidFill>
                  <a:schemeClr val="tx1"/>
                </a:solidFill>
                <a:effectLst/>
                <a:latin typeface="+mn-lt"/>
                <a:ea typeface="+mn-ea"/>
                <a:cs typeface="+mn-cs"/>
              </a:rPr>
              <a:t> (Steuerung oder Ablesen per Funk), Waschmaschine, </a:t>
            </a:r>
            <a:r>
              <a:rPr lang="de-DE" sz="1200" b="0" i="1" kern="1200" dirty="0">
                <a:solidFill>
                  <a:schemeClr val="tx1"/>
                </a:solidFill>
                <a:effectLst/>
                <a:latin typeface="+mn-lt"/>
                <a:ea typeface="+mn-ea"/>
                <a:cs typeface="+mn-cs"/>
              </a:rPr>
              <a:t>*Auto*</a:t>
            </a:r>
            <a:r>
              <a:rPr lang="de-DE" sz="1200" b="0" kern="1200" dirty="0">
                <a:solidFill>
                  <a:schemeClr val="tx1"/>
                </a:solidFill>
                <a:effectLst/>
                <a:latin typeface="+mn-lt"/>
                <a:ea typeface="+mn-ea"/>
                <a:cs typeface="+mn-cs"/>
              </a:rPr>
              <a:t>, Industrieroboter usw.</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Eine Welt ohne Software können wir uns kaum noch vorstellen.</a:t>
            </a:r>
          </a:p>
          <a:p>
            <a:br>
              <a:rPr lang="de-DE" sz="1200" b="0" kern="1200" dirty="0">
                <a:solidFill>
                  <a:schemeClr val="tx1"/>
                </a:solidFill>
                <a:effectLst/>
                <a:latin typeface="+mn-lt"/>
                <a:ea typeface="+mn-ea"/>
                <a:cs typeface="+mn-cs"/>
              </a:rPr>
            </a:br>
            <a:r>
              <a:rPr lang="de-DE" sz="1200" b="0" kern="1200" dirty="0">
                <a:solidFill>
                  <a:schemeClr val="tx1"/>
                </a:solidFill>
                <a:effectLst/>
                <a:latin typeface="+mn-lt"/>
                <a:ea typeface="+mn-ea"/>
                <a:cs typeface="+mn-cs"/>
              </a:rPr>
              <a:t>(Klick)</a:t>
            </a:r>
          </a:p>
          <a:p>
            <a:br>
              <a:rPr lang="de-DE" sz="1200" b="0" kern="1200" dirty="0">
                <a:solidFill>
                  <a:schemeClr val="tx1"/>
                </a:solidFill>
                <a:effectLst/>
                <a:latin typeface="+mn-lt"/>
                <a:ea typeface="+mn-ea"/>
                <a:cs typeface="+mn-cs"/>
              </a:rPr>
            </a:br>
            <a:endParaRPr lang="de-DE" sz="1200" b="0" kern="1200" dirty="0">
              <a:solidFill>
                <a:schemeClr val="tx1"/>
              </a:solidFill>
              <a:effectLst/>
              <a:latin typeface="+mn-lt"/>
              <a:ea typeface="+mn-ea"/>
              <a:cs typeface="+mn-cs"/>
            </a:endParaRPr>
          </a:p>
          <a:p>
            <a:endParaRPr lang="de-DE" dirty="0"/>
          </a:p>
          <a:p>
            <a:endParaRPr lang="de-DE" dirty="0"/>
          </a:p>
        </p:txBody>
      </p:sp>
      <p:sp>
        <p:nvSpPr>
          <p:cNvPr id="4" name="Foliennummernplatzhalter 3"/>
          <p:cNvSpPr>
            <a:spLocks noGrp="1"/>
          </p:cNvSpPr>
          <p:nvPr>
            <p:ph type="sldNum" sz="quarter" idx="5"/>
          </p:nvPr>
        </p:nvSpPr>
        <p:spPr/>
        <p:txBody>
          <a:bodyPr/>
          <a:lstStyle/>
          <a:p>
            <a:fld id="{837F8A4D-942E-FC48-8602-B37F48E38504}" type="slidenum">
              <a:rPr lang="en-US" smtClean="0"/>
              <a:pPr/>
              <a:t>9</a:t>
            </a:fld>
            <a:endParaRPr lang="en-US" dirty="0"/>
          </a:p>
        </p:txBody>
      </p:sp>
    </p:spTree>
    <p:extLst>
      <p:ext uri="{BB962C8B-B14F-4D97-AF65-F5344CB8AC3E}">
        <p14:creationId xmlns:p14="http://schemas.microsoft.com/office/powerpoint/2010/main" val="9311593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 picture white">
    <p:bg>
      <p:bgPr>
        <a:solidFill>
          <a:schemeClr val="bg1"/>
        </a:solidFill>
        <a:effectLst/>
      </p:bgPr>
    </p:bg>
    <p:spTree>
      <p:nvGrpSpPr>
        <p:cNvPr id="1" name=""/>
        <p:cNvGrpSpPr/>
        <p:nvPr/>
      </p:nvGrpSpPr>
      <p:grpSpPr>
        <a:xfrm>
          <a:off x="0" y="0"/>
          <a:ext cx="0" cy="0"/>
          <a:chOff x="0" y="0"/>
          <a:chExt cx="0" cy="0"/>
        </a:xfrm>
      </p:grpSpPr>
      <p:sp>
        <p:nvSpPr>
          <p:cNvPr id="7" name="Bildplatzhalter 14">
            <a:extLst>
              <a:ext uri="{FF2B5EF4-FFF2-40B4-BE49-F238E27FC236}">
                <a16:creationId xmlns:a16="http://schemas.microsoft.com/office/drawing/2014/main" id="{EBB19C61-0662-F44F-8478-1973B1F1B072}"/>
              </a:ext>
            </a:extLst>
          </p:cNvPr>
          <p:cNvSpPr>
            <a:spLocks noGrp="1"/>
          </p:cNvSpPr>
          <p:nvPr>
            <p:ph type="pic" sz="quarter" idx="28" hasCustomPrompt="1"/>
          </p:nvPr>
        </p:nvSpPr>
        <p:spPr>
          <a:xfrm>
            <a:off x="0" y="0"/>
            <a:ext cx="12191999" cy="6858000"/>
          </a:xfrm>
          <a:custGeom>
            <a:avLst/>
            <a:gdLst>
              <a:gd name="connsiteX0" fmla="*/ 479424 w 12191999"/>
              <a:gd name="connsiteY0" fmla="*/ 2050353 h 6854084"/>
              <a:gd name="connsiteX1" fmla="*/ 479424 w 12191999"/>
              <a:gd name="connsiteY1" fmla="*/ 6088911 h 6854084"/>
              <a:gd name="connsiteX2" fmla="*/ 9012238 w 12191999"/>
              <a:gd name="connsiteY2" fmla="*/ 6088911 h 6854084"/>
              <a:gd name="connsiteX3" fmla="*/ 9012238 w 12191999"/>
              <a:gd name="connsiteY3" fmla="*/ 2050353 h 6854084"/>
              <a:gd name="connsiteX4" fmla="*/ 0 w 12191999"/>
              <a:gd name="connsiteY4" fmla="*/ 0 h 6854084"/>
              <a:gd name="connsiteX5" fmla="*/ 12191999 w 12191999"/>
              <a:gd name="connsiteY5" fmla="*/ 0 h 6854084"/>
              <a:gd name="connsiteX6" fmla="*/ 12191999 w 12191999"/>
              <a:gd name="connsiteY6" fmla="*/ 6854084 h 6854084"/>
              <a:gd name="connsiteX7" fmla="*/ 0 w 12191999"/>
              <a:gd name="connsiteY7" fmla="*/ 6854084 h 685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54084">
                <a:moveTo>
                  <a:pt x="479424" y="2050353"/>
                </a:moveTo>
                <a:lnTo>
                  <a:pt x="479424" y="6088911"/>
                </a:lnTo>
                <a:lnTo>
                  <a:pt x="9012238" y="6088911"/>
                </a:lnTo>
                <a:lnTo>
                  <a:pt x="9012238" y="2050353"/>
                </a:lnTo>
                <a:close/>
                <a:moveTo>
                  <a:pt x="0" y="0"/>
                </a:moveTo>
                <a:lnTo>
                  <a:pt x="12191999" y="0"/>
                </a:lnTo>
                <a:lnTo>
                  <a:pt x="12191999" y="6854084"/>
                </a:lnTo>
                <a:lnTo>
                  <a:pt x="0" y="6854084"/>
                </a:lnTo>
                <a:close/>
              </a:path>
            </a:pathLst>
          </a:custGeom>
          <a:pattFill prst="wdDnDiag">
            <a:fgClr>
              <a:schemeClr val="bg1">
                <a:lumMod val="85000"/>
              </a:schemeClr>
            </a:fgClr>
            <a:bgClr>
              <a:schemeClr val="bg1"/>
            </a:bgClr>
          </a:pattFill>
        </p:spPr>
        <p:txBody>
          <a:bodyPr wrap="square" anchor="t">
            <a:noAutofit/>
          </a:bodyPr>
          <a:lstStyle>
            <a:lvl1pPr marL="0" indent="0" algn="ctr">
              <a:buNone/>
              <a:defRPr/>
            </a:lvl1pPr>
          </a:lstStyle>
          <a:p>
            <a:r>
              <a:rPr lang="de-DE" dirty="0"/>
              <a:t> </a:t>
            </a:r>
          </a:p>
        </p:txBody>
      </p:sp>
      <p:sp>
        <p:nvSpPr>
          <p:cNvPr id="4" name="Titel 3">
            <a:extLst>
              <a:ext uri="{FF2B5EF4-FFF2-40B4-BE49-F238E27FC236}">
                <a16:creationId xmlns:a16="http://schemas.microsoft.com/office/drawing/2014/main" id="{2022FCF3-1AAF-4145-B706-CE2D4E476258}"/>
              </a:ext>
            </a:extLst>
          </p:cNvPr>
          <p:cNvSpPr>
            <a:spLocks noGrp="1"/>
          </p:cNvSpPr>
          <p:nvPr>
            <p:ph type="title" hasCustomPrompt="1"/>
          </p:nvPr>
        </p:nvSpPr>
        <p:spPr>
          <a:xfrm>
            <a:off x="911225" y="3911162"/>
            <a:ext cx="7669213" cy="1186193"/>
          </a:xfrm>
        </p:spPr>
        <p:txBody>
          <a:bodyPr anchor="b"/>
          <a:lstStyle>
            <a:lvl1pPr>
              <a:defRPr sz="4400"/>
            </a:lvl1pPr>
          </a:lstStyle>
          <a:p>
            <a:pPr lvl="0"/>
            <a:r>
              <a:rPr lang="de-DE" noProof="1"/>
              <a:t>Title T1, </a:t>
            </a:r>
            <a:br>
              <a:rPr lang="de-DE" noProof="1"/>
            </a:br>
            <a:r>
              <a:rPr lang="de-DE" noProof="1"/>
              <a:t>44pt Gotham-Bold</a:t>
            </a:r>
          </a:p>
        </p:txBody>
      </p:sp>
      <p:sp>
        <p:nvSpPr>
          <p:cNvPr id="16" name="Textplatzhalter 15">
            <a:extLst>
              <a:ext uri="{FF2B5EF4-FFF2-40B4-BE49-F238E27FC236}">
                <a16:creationId xmlns:a16="http://schemas.microsoft.com/office/drawing/2014/main" id="{39E3208D-6C1B-F648-91BF-B4298AA5CD72}"/>
              </a:ext>
            </a:extLst>
          </p:cNvPr>
          <p:cNvSpPr>
            <a:spLocks noGrp="1"/>
          </p:cNvSpPr>
          <p:nvPr>
            <p:ph type="body" sz="quarter" idx="10" hasCustomPrompt="1"/>
          </p:nvPr>
        </p:nvSpPr>
        <p:spPr>
          <a:xfrm>
            <a:off x="911225" y="5284537"/>
            <a:ext cx="7669213" cy="432000"/>
          </a:xfrm>
        </p:spPr>
        <p:txBody>
          <a:bodyPr/>
          <a:lstStyle>
            <a:lvl1pPr>
              <a:defRPr sz="1400"/>
            </a:lvl1pPr>
          </a:lstStyle>
          <a:p>
            <a:pPr lvl="0"/>
            <a:r>
              <a:rPr lang="de-DE" dirty="0"/>
              <a:t>Date </a:t>
            </a:r>
            <a:r>
              <a:rPr lang="de-DE" dirty="0" err="1"/>
              <a:t>mm.dd.yyyy</a:t>
            </a:r>
            <a:r>
              <a:rPr lang="de-DE" dirty="0"/>
              <a:t> | </a:t>
            </a:r>
            <a:r>
              <a:rPr lang="de-DE" dirty="0" err="1"/>
              <a:t>Author</a:t>
            </a:r>
            <a:r>
              <a:rPr lang="de-DE" dirty="0"/>
              <a:t> </a:t>
            </a:r>
            <a:r>
              <a:rPr lang="de-DE" dirty="0" err="1"/>
              <a:t>prename</a:t>
            </a:r>
            <a:r>
              <a:rPr lang="de-DE" dirty="0"/>
              <a:t> </a:t>
            </a:r>
            <a:r>
              <a:rPr lang="de-DE" dirty="0" err="1"/>
              <a:t>name</a:t>
            </a:r>
            <a:r>
              <a:rPr lang="de-DE" dirty="0"/>
              <a:t> | Additional </a:t>
            </a:r>
            <a:r>
              <a:rPr lang="de-DE" dirty="0" err="1"/>
              <a:t>information</a:t>
            </a:r>
            <a:br>
              <a:rPr lang="de-DE" dirty="0"/>
            </a:b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consectetuer</a:t>
            </a:r>
            <a:r>
              <a:rPr lang="de-DE" dirty="0"/>
              <a:t> </a:t>
            </a:r>
            <a:r>
              <a:rPr lang="de-DE" dirty="0" err="1"/>
              <a:t>adipiscing</a:t>
            </a:r>
            <a:r>
              <a:rPr lang="de-DE" dirty="0"/>
              <a:t> </a:t>
            </a:r>
            <a:r>
              <a:rPr lang="de-DE" dirty="0" err="1"/>
              <a:t>elit</a:t>
            </a:r>
            <a:r>
              <a:rPr lang="de-DE" dirty="0"/>
              <a:t>.</a:t>
            </a:r>
          </a:p>
        </p:txBody>
      </p:sp>
      <p:pic>
        <p:nvPicPr>
          <p:cNvPr id="6" name="Grafik 5">
            <a:extLst>
              <a:ext uri="{FF2B5EF4-FFF2-40B4-BE49-F238E27FC236}">
                <a16:creationId xmlns:a16="http://schemas.microsoft.com/office/drawing/2014/main" id="{1ACB36B9-E5E9-ED4B-AD44-4D486EDF0E0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15243" y="2568767"/>
            <a:ext cx="1413249" cy="551747"/>
          </a:xfrm>
          <a:prstGeom prst="rect">
            <a:avLst/>
          </a:prstGeom>
        </p:spPr>
      </p:pic>
    </p:spTree>
    <p:extLst>
      <p:ext uri="{BB962C8B-B14F-4D97-AF65-F5344CB8AC3E}">
        <p14:creationId xmlns:p14="http://schemas.microsoft.com/office/powerpoint/2010/main" val="396570398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Headline L - clean">
    <p:bg>
      <p:bgPr>
        <a:solidFill>
          <a:schemeClr val="bg1"/>
        </a:solidFill>
        <a:effectLst/>
      </p:bgPr>
    </p:bg>
    <p:spTree>
      <p:nvGrpSpPr>
        <p:cNvPr id="1" name=""/>
        <p:cNvGrpSpPr/>
        <p:nvPr/>
      </p:nvGrpSpPr>
      <p:grpSpPr>
        <a:xfrm>
          <a:off x="0" y="0"/>
          <a:ext cx="0" cy="0"/>
          <a:chOff x="0" y="0"/>
          <a:chExt cx="0" cy="0"/>
        </a:xfrm>
      </p:grpSpPr>
      <p:sp>
        <p:nvSpPr>
          <p:cNvPr id="5" name="Fußzeilenplatzhalter 4">
            <a:extLst>
              <a:ext uri="{FF2B5EF4-FFF2-40B4-BE49-F238E27FC236}">
                <a16:creationId xmlns:a16="http://schemas.microsoft.com/office/drawing/2014/main" id="{79630DD7-CBBF-C34F-A58E-E2690C34D170}"/>
              </a:ext>
            </a:extLst>
          </p:cNvPr>
          <p:cNvSpPr>
            <a:spLocks noGrp="1"/>
          </p:cNvSpPr>
          <p:nvPr>
            <p:ph type="ftr" sz="quarter" idx="12"/>
          </p:nvPr>
        </p:nvSpPr>
        <p:spPr/>
        <p:txBody>
          <a:bodyPr/>
          <a:lstStyle/>
          <a:p>
            <a:r>
              <a:rPr lang="de-DE" noProof="1"/>
              <a:t>Title of the presentation, mm.dd.yyyy</a:t>
            </a:r>
          </a:p>
        </p:txBody>
      </p:sp>
      <p:sp>
        <p:nvSpPr>
          <p:cNvPr id="6" name="Foliennummernplatzhalter 5">
            <a:extLst>
              <a:ext uri="{FF2B5EF4-FFF2-40B4-BE49-F238E27FC236}">
                <a16:creationId xmlns:a16="http://schemas.microsoft.com/office/drawing/2014/main" id="{C2AF8C65-5EE0-594B-907A-31C2E013E3DA}"/>
              </a:ext>
            </a:extLst>
          </p:cNvPr>
          <p:cNvSpPr>
            <a:spLocks noGrp="1"/>
          </p:cNvSpPr>
          <p:nvPr>
            <p:ph type="sldNum" sz="quarter" idx="13"/>
          </p:nvPr>
        </p:nvSpPr>
        <p:spPr/>
        <p:txBody>
          <a:bodyPr/>
          <a:lstStyle/>
          <a:p>
            <a:fld id="{C201EEB8-6482-40CC-A2C8-0955E4E6251A}" type="slidenum">
              <a:rPr lang="de-DE" smtClean="0"/>
              <a:pPr/>
              <a:t>‹Nr.›</a:t>
            </a:fld>
            <a:endParaRPr lang="de-DE"/>
          </a:p>
        </p:txBody>
      </p:sp>
      <p:sp>
        <p:nvSpPr>
          <p:cNvPr id="7" name="Titel 3">
            <a:extLst>
              <a:ext uri="{FF2B5EF4-FFF2-40B4-BE49-F238E27FC236}">
                <a16:creationId xmlns:a16="http://schemas.microsoft.com/office/drawing/2014/main" id="{8448A430-A916-8C4A-BB4A-4D79B8933935}"/>
              </a:ext>
            </a:extLst>
          </p:cNvPr>
          <p:cNvSpPr>
            <a:spLocks noGrp="1"/>
          </p:cNvSpPr>
          <p:nvPr>
            <p:ph type="title" hasCustomPrompt="1"/>
          </p:nvPr>
        </p:nvSpPr>
        <p:spPr>
          <a:xfrm rot="16200000">
            <a:off x="-2328862" y="3213099"/>
            <a:ext cx="6048376" cy="431802"/>
          </a:xfrm>
        </p:spPr>
        <p:txBody>
          <a:bodyPr anchor="ctr"/>
          <a:lstStyle>
            <a:lvl1pPr algn="ctr">
              <a:defRPr sz="2000"/>
            </a:lvl1pPr>
          </a:lstStyle>
          <a:p>
            <a:pPr lvl="0"/>
            <a:r>
              <a:rPr lang="de-DE" noProof="1"/>
              <a:t>Subline S1, 20pt Gotham-Bold</a:t>
            </a:r>
          </a:p>
        </p:txBody>
      </p:sp>
    </p:spTree>
    <p:extLst>
      <p:ext uri="{BB962C8B-B14F-4D97-AF65-F5344CB8AC3E}">
        <p14:creationId xmlns:p14="http://schemas.microsoft.com/office/powerpoint/2010/main" val="423350179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 100">
    <p:bg>
      <p:bgPr>
        <a:solidFill>
          <a:schemeClr val="bg1"/>
        </a:solidFill>
        <a:effectLst/>
      </p:bgPr>
    </p:bg>
    <p:spTree>
      <p:nvGrpSpPr>
        <p:cNvPr id="1" name=""/>
        <p:cNvGrpSpPr/>
        <p:nvPr/>
      </p:nvGrpSpPr>
      <p:grpSpPr>
        <a:xfrm>
          <a:off x="0" y="0"/>
          <a:ext cx="0" cy="0"/>
          <a:chOff x="0" y="0"/>
          <a:chExt cx="0" cy="0"/>
        </a:xfrm>
      </p:grpSpPr>
      <p:sp>
        <p:nvSpPr>
          <p:cNvPr id="5" name="Fußzeilenplatzhalter 4">
            <a:extLst>
              <a:ext uri="{FF2B5EF4-FFF2-40B4-BE49-F238E27FC236}">
                <a16:creationId xmlns:a16="http://schemas.microsoft.com/office/drawing/2014/main" id="{79630DD7-CBBF-C34F-A58E-E2690C34D170}"/>
              </a:ext>
            </a:extLst>
          </p:cNvPr>
          <p:cNvSpPr>
            <a:spLocks noGrp="1"/>
          </p:cNvSpPr>
          <p:nvPr>
            <p:ph type="ftr" sz="quarter" idx="12"/>
          </p:nvPr>
        </p:nvSpPr>
        <p:spPr/>
        <p:txBody>
          <a:bodyPr/>
          <a:lstStyle/>
          <a:p>
            <a:r>
              <a:rPr lang="de-DE" noProof="1"/>
              <a:t>Title of the presentation, mm.dd.yyyy</a:t>
            </a:r>
          </a:p>
        </p:txBody>
      </p:sp>
      <p:sp>
        <p:nvSpPr>
          <p:cNvPr id="6" name="Foliennummernplatzhalter 5">
            <a:extLst>
              <a:ext uri="{FF2B5EF4-FFF2-40B4-BE49-F238E27FC236}">
                <a16:creationId xmlns:a16="http://schemas.microsoft.com/office/drawing/2014/main" id="{C2AF8C65-5EE0-594B-907A-31C2E013E3DA}"/>
              </a:ext>
            </a:extLst>
          </p:cNvPr>
          <p:cNvSpPr>
            <a:spLocks noGrp="1"/>
          </p:cNvSpPr>
          <p:nvPr>
            <p:ph type="sldNum" sz="quarter" idx="13"/>
          </p:nvPr>
        </p:nvSpPr>
        <p:spPr/>
        <p:txBody>
          <a:bodyPr/>
          <a:lstStyle/>
          <a:p>
            <a:fld id="{C201EEB8-6482-40CC-A2C8-0955E4E6251A}" type="slidenum">
              <a:rPr lang="de-DE" smtClean="0"/>
              <a:pPr/>
              <a:t>‹Nr.›</a:t>
            </a:fld>
            <a:endParaRPr lang="de-DE"/>
          </a:p>
        </p:txBody>
      </p:sp>
      <p:sp>
        <p:nvSpPr>
          <p:cNvPr id="4" name="Titel 3">
            <a:extLst>
              <a:ext uri="{FF2B5EF4-FFF2-40B4-BE49-F238E27FC236}">
                <a16:creationId xmlns:a16="http://schemas.microsoft.com/office/drawing/2014/main" id="{2022FCF3-1AAF-4145-B706-CE2D4E476258}"/>
              </a:ext>
            </a:extLst>
          </p:cNvPr>
          <p:cNvSpPr>
            <a:spLocks noGrp="1"/>
          </p:cNvSpPr>
          <p:nvPr>
            <p:ph type="title" hasCustomPrompt="1"/>
          </p:nvPr>
        </p:nvSpPr>
        <p:spPr/>
        <p:txBody>
          <a:bodyPr/>
          <a:lstStyle/>
          <a:p>
            <a:pPr lvl="0"/>
            <a:r>
              <a:rPr lang="de-DE" noProof="1"/>
              <a:t>Single headline H1, 32pt Gotham-Bold</a:t>
            </a:r>
          </a:p>
        </p:txBody>
      </p:sp>
      <p:sp>
        <p:nvSpPr>
          <p:cNvPr id="23" name="Textplatzhalter 15">
            <a:extLst>
              <a:ext uri="{FF2B5EF4-FFF2-40B4-BE49-F238E27FC236}">
                <a16:creationId xmlns:a16="http://schemas.microsoft.com/office/drawing/2014/main" id="{747F672E-BDB3-9F4C-B5E6-3F96720992DD}"/>
              </a:ext>
            </a:extLst>
          </p:cNvPr>
          <p:cNvSpPr>
            <a:spLocks noGrp="1"/>
          </p:cNvSpPr>
          <p:nvPr>
            <p:ph type="body" sz="quarter" idx="10" hasCustomPrompt="1"/>
          </p:nvPr>
        </p:nvSpPr>
        <p:spPr>
          <a:xfrm>
            <a:off x="479425" y="1376363"/>
            <a:ext cx="10369550" cy="276321"/>
          </a:xfrm>
        </p:spPr>
        <p:txBody>
          <a:bodyPr/>
          <a:lstStyle>
            <a:lvl1pPr>
              <a:lnSpc>
                <a:spcPct val="90000"/>
              </a:lnSpc>
              <a:defRPr sz="2000">
                <a:latin typeface="+mj-lt"/>
              </a:defRPr>
            </a:lvl1pPr>
            <a:lvl2pPr>
              <a:lnSpc>
                <a:spcPct val="90000"/>
              </a:lnSpc>
              <a:spcBef>
                <a:spcPts val="0"/>
              </a:spcBef>
              <a:spcAft>
                <a:spcPts val="0"/>
              </a:spcAft>
              <a:defRPr sz="2000"/>
            </a:lvl2pPr>
          </a:lstStyle>
          <a:p>
            <a:pPr lvl="0"/>
            <a:r>
              <a:rPr lang="de-DE" noProof="1"/>
              <a:t>Subline S1, 20pt Gotham-Bold</a:t>
            </a:r>
          </a:p>
        </p:txBody>
      </p:sp>
      <p:sp>
        <p:nvSpPr>
          <p:cNvPr id="24" name="Textplatzhalter 15">
            <a:extLst>
              <a:ext uri="{FF2B5EF4-FFF2-40B4-BE49-F238E27FC236}">
                <a16:creationId xmlns:a16="http://schemas.microsoft.com/office/drawing/2014/main" id="{F12443B3-4089-0D4A-ABF9-3514889F54E2}"/>
              </a:ext>
            </a:extLst>
          </p:cNvPr>
          <p:cNvSpPr>
            <a:spLocks noGrp="1"/>
          </p:cNvSpPr>
          <p:nvPr>
            <p:ph type="body" sz="quarter" idx="69" hasCustomPrompt="1"/>
          </p:nvPr>
        </p:nvSpPr>
        <p:spPr>
          <a:xfrm>
            <a:off x="479425" y="1942029"/>
            <a:ext cx="10369550" cy="3676638"/>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1400"/>
            </a:lvl1pPr>
            <a:lvl2pPr>
              <a:spcBef>
                <a:spcPts val="1000"/>
              </a:spcBef>
              <a:spcAft>
                <a:spcPts val="0"/>
              </a:spcAft>
              <a:defRPr sz="1400">
                <a:latin typeface="+mn-lt"/>
              </a:defRPr>
            </a:lvl2pPr>
          </a:lstStyle>
          <a:p>
            <a:pPr lvl="0"/>
            <a:r>
              <a:rPr lang="de-DE" noProof="1"/>
              <a:t>Copy text, 14pt Gotham-Book. Lorem ipsum dolor sit amet, consectetuer adipiscing elit. Maecenas porttitor congue massa. Fusce posuere, magna sed pulvinar ultricies, purus lectus malesuada libero, sit amet commodo magna eros quis urna. Nunc viverra imperdiet enim. Lorem ipsum dolor sit amet, consectetuer adipiscing elit. Maecenas porttitor congue massa. Fusce lectus posuere. Fusce est. Vivamus a tellus. Lorem ipsum dolor sit amet, consectetuer. </a:t>
            </a:r>
          </a:p>
          <a:p>
            <a:pPr lvl="0"/>
            <a:r>
              <a:rPr lang="de-DE" noProof="1"/>
              <a:t>Fusce posuere, magna sed pulvinar ultricies, purus lectus malesuada libero, sit amet commodo magna eros quis urna. Nunc viverra imperdiet enim. Fusce est. Vivamus a tellus. Pellentesque habitant morbi tristique senectusv et netus et malesuada fames ac turpis egestas. Lorem ipsum dolor sit amet, consectetuer adipiscing elit. Maecenas porttitor congue massa. Fusce lectus posuere. Proin pharetra nonummy pede. Pellentesque habitant morbi tristique senectus et netus et malesuada fames ac turpis egestas. Proin pharetra nonummy pede. Lorem ipsum dolor sit amet, consectetuer adipiscing elit. </a:t>
            </a:r>
          </a:p>
          <a:p>
            <a:pPr lvl="0"/>
            <a:r>
              <a:rPr lang="de-DE" noProof="1"/>
              <a:t>Nunc viverra imperdiet enim. Fusce est. Vivamus a tellus. Lorem ipsum dolor </a:t>
            </a:r>
            <a:br>
              <a:rPr lang="de-DE" noProof="1"/>
            </a:br>
            <a:r>
              <a:rPr lang="de-DE" noProof="1"/>
              <a:t>sit amet, consectetuer adipiscing elit. Maecenas porttitor congue massa. </a:t>
            </a:r>
          </a:p>
        </p:txBody>
      </p:sp>
    </p:spTree>
    <p:extLst>
      <p:ext uri="{BB962C8B-B14F-4D97-AF65-F5344CB8AC3E}">
        <p14:creationId xmlns:p14="http://schemas.microsoft.com/office/powerpoint/2010/main" val="275926479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 picture 50">
    <p:bg>
      <p:bgPr>
        <a:solidFill>
          <a:schemeClr val="bg1"/>
        </a:solidFill>
        <a:effectLst/>
      </p:bgPr>
    </p:bg>
    <p:spTree>
      <p:nvGrpSpPr>
        <p:cNvPr id="1" name=""/>
        <p:cNvGrpSpPr/>
        <p:nvPr/>
      </p:nvGrpSpPr>
      <p:grpSpPr>
        <a:xfrm>
          <a:off x="0" y="0"/>
          <a:ext cx="0" cy="0"/>
          <a:chOff x="0" y="0"/>
          <a:chExt cx="0" cy="0"/>
        </a:xfrm>
      </p:grpSpPr>
      <p:sp>
        <p:nvSpPr>
          <p:cNvPr id="9" name="Bildplatzhalter 2">
            <a:extLst>
              <a:ext uri="{FF2B5EF4-FFF2-40B4-BE49-F238E27FC236}">
                <a16:creationId xmlns:a16="http://schemas.microsoft.com/office/drawing/2014/main" id="{95ADC381-DC7E-BD42-A082-FB28D014FB92}"/>
              </a:ext>
            </a:extLst>
          </p:cNvPr>
          <p:cNvSpPr>
            <a:spLocks noGrp="1"/>
          </p:cNvSpPr>
          <p:nvPr>
            <p:ph type="pic" sz="quarter" idx="70" hasCustomPrompt="1"/>
          </p:nvPr>
        </p:nvSpPr>
        <p:spPr>
          <a:xfrm>
            <a:off x="6096000" y="0"/>
            <a:ext cx="6095999" cy="6858000"/>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5" name="Fußzeilenplatzhalter 4">
            <a:extLst>
              <a:ext uri="{FF2B5EF4-FFF2-40B4-BE49-F238E27FC236}">
                <a16:creationId xmlns:a16="http://schemas.microsoft.com/office/drawing/2014/main" id="{79630DD7-CBBF-C34F-A58E-E2690C34D170}"/>
              </a:ext>
            </a:extLst>
          </p:cNvPr>
          <p:cNvSpPr>
            <a:spLocks noGrp="1"/>
          </p:cNvSpPr>
          <p:nvPr>
            <p:ph type="ftr" sz="quarter" idx="12"/>
          </p:nvPr>
        </p:nvSpPr>
        <p:spPr/>
        <p:txBody>
          <a:bodyPr/>
          <a:lstStyle/>
          <a:p>
            <a:r>
              <a:rPr lang="de-DE" noProof="1"/>
              <a:t>Title of the presentation, mm.dd.yyyy</a:t>
            </a:r>
          </a:p>
        </p:txBody>
      </p:sp>
      <p:sp>
        <p:nvSpPr>
          <p:cNvPr id="6" name="Foliennummernplatzhalter 5">
            <a:extLst>
              <a:ext uri="{FF2B5EF4-FFF2-40B4-BE49-F238E27FC236}">
                <a16:creationId xmlns:a16="http://schemas.microsoft.com/office/drawing/2014/main" id="{C2AF8C65-5EE0-594B-907A-31C2E013E3DA}"/>
              </a:ext>
            </a:extLst>
          </p:cNvPr>
          <p:cNvSpPr>
            <a:spLocks noGrp="1"/>
          </p:cNvSpPr>
          <p:nvPr>
            <p:ph type="sldNum" sz="quarter" idx="13"/>
          </p:nvPr>
        </p:nvSpPr>
        <p:spPr/>
        <p:txBody>
          <a:bodyPr/>
          <a:lstStyle/>
          <a:p>
            <a:fld id="{C201EEB8-6482-40CC-A2C8-0955E4E6251A}" type="slidenum">
              <a:rPr lang="de-DE" smtClean="0"/>
              <a:pPr/>
              <a:t>‹Nr.›</a:t>
            </a:fld>
            <a:endParaRPr lang="de-DE"/>
          </a:p>
        </p:txBody>
      </p:sp>
      <p:sp>
        <p:nvSpPr>
          <p:cNvPr id="4" name="Titel 3">
            <a:extLst>
              <a:ext uri="{FF2B5EF4-FFF2-40B4-BE49-F238E27FC236}">
                <a16:creationId xmlns:a16="http://schemas.microsoft.com/office/drawing/2014/main" id="{2022FCF3-1AAF-4145-B706-CE2D4E476258}"/>
              </a:ext>
            </a:extLst>
          </p:cNvPr>
          <p:cNvSpPr>
            <a:spLocks noGrp="1"/>
          </p:cNvSpPr>
          <p:nvPr>
            <p:ph type="title" hasCustomPrompt="1"/>
          </p:nvPr>
        </p:nvSpPr>
        <p:spPr>
          <a:xfrm>
            <a:off x="479425" y="404814"/>
            <a:ext cx="4968875" cy="828000"/>
          </a:xfrm>
        </p:spPr>
        <p:txBody>
          <a:bodyPr/>
          <a:lstStyle/>
          <a:p>
            <a:pPr lvl="0"/>
            <a:r>
              <a:rPr lang="de-DE" noProof="1"/>
              <a:t>Double headline H1, </a:t>
            </a:r>
            <a:br>
              <a:rPr lang="de-DE" noProof="1"/>
            </a:br>
            <a:r>
              <a:rPr lang="de-DE" noProof="1"/>
              <a:t>32pt Gotham-Bold</a:t>
            </a:r>
          </a:p>
        </p:txBody>
      </p:sp>
      <p:sp>
        <p:nvSpPr>
          <p:cNvPr id="11" name="Textplatzhalter 15">
            <a:extLst>
              <a:ext uri="{FF2B5EF4-FFF2-40B4-BE49-F238E27FC236}">
                <a16:creationId xmlns:a16="http://schemas.microsoft.com/office/drawing/2014/main" id="{A33F24FE-E628-3D4B-A292-69442BC5CDC5}"/>
              </a:ext>
            </a:extLst>
          </p:cNvPr>
          <p:cNvSpPr>
            <a:spLocks noGrp="1"/>
          </p:cNvSpPr>
          <p:nvPr>
            <p:ph type="body" sz="quarter" idx="10" hasCustomPrompt="1"/>
          </p:nvPr>
        </p:nvSpPr>
        <p:spPr>
          <a:xfrm>
            <a:off x="479425" y="1808163"/>
            <a:ext cx="4968875" cy="276321"/>
          </a:xfrm>
        </p:spPr>
        <p:txBody>
          <a:bodyPr/>
          <a:lstStyle>
            <a:lvl1pPr>
              <a:lnSpc>
                <a:spcPct val="90000"/>
              </a:lnSpc>
              <a:defRPr sz="2000">
                <a:latin typeface="+mj-lt"/>
              </a:defRPr>
            </a:lvl1pPr>
            <a:lvl2pPr>
              <a:lnSpc>
                <a:spcPct val="90000"/>
              </a:lnSpc>
              <a:spcBef>
                <a:spcPts val="0"/>
              </a:spcBef>
              <a:spcAft>
                <a:spcPts val="0"/>
              </a:spcAft>
              <a:defRPr sz="2000"/>
            </a:lvl2pPr>
          </a:lstStyle>
          <a:p>
            <a:pPr lvl="0"/>
            <a:r>
              <a:rPr lang="de-DE" noProof="1"/>
              <a:t>Subline S1, 20pt Gotham-Bold</a:t>
            </a:r>
          </a:p>
        </p:txBody>
      </p:sp>
      <p:sp>
        <p:nvSpPr>
          <p:cNvPr id="12" name="Textplatzhalter 15">
            <a:extLst>
              <a:ext uri="{FF2B5EF4-FFF2-40B4-BE49-F238E27FC236}">
                <a16:creationId xmlns:a16="http://schemas.microsoft.com/office/drawing/2014/main" id="{EE5BCDF2-D5D2-3247-980F-488125C02B98}"/>
              </a:ext>
            </a:extLst>
          </p:cNvPr>
          <p:cNvSpPr>
            <a:spLocks noGrp="1"/>
          </p:cNvSpPr>
          <p:nvPr>
            <p:ph type="body" sz="quarter" idx="72" hasCustomPrompt="1"/>
          </p:nvPr>
        </p:nvSpPr>
        <p:spPr>
          <a:xfrm>
            <a:off x="479425" y="2373829"/>
            <a:ext cx="4968875" cy="3244838"/>
          </a:xfrm>
        </p:spPr>
        <p:txBody>
          <a:bodyPr/>
          <a:lstStyle>
            <a:lvl1pPr>
              <a:spcBef>
                <a:spcPts val="0"/>
              </a:spcBef>
              <a:spcAft>
                <a:spcPts val="1000"/>
              </a:spcAft>
              <a:defRPr sz="1400"/>
            </a:lvl1pPr>
            <a:lvl2pPr>
              <a:spcBef>
                <a:spcPts val="1000"/>
              </a:spcBef>
              <a:spcAft>
                <a:spcPts val="0"/>
              </a:spcAft>
              <a:defRPr sz="1400">
                <a:latin typeface="+mn-lt"/>
              </a:defRPr>
            </a:lvl2pPr>
          </a:lstStyle>
          <a:p>
            <a:pPr lvl="0"/>
            <a:r>
              <a:rPr lang="de-DE" noProof="1"/>
              <a:t>Copy text, 14pt Gotham-Book. Lorem ipsum dolor sit amet, consectetuer adipiscing elit. Maecenas porttitor congue massa. Fusce posuere, magna sed pulvinar ultricies, purus lectus malesuada libero, sit amet commodo magna eros quis urna.</a:t>
            </a:r>
          </a:p>
          <a:p>
            <a:pPr lvl="0"/>
            <a:r>
              <a:rPr lang="de-DE" noProof="1"/>
              <a:t>Nunc viverra imperdiet enim. Fusce est. Vivamus tellus.</a:t>
            </a:r>
          </a:p>
          <a:p>
            <a:pPr lvl="0"/>
            <a:r>
              <a:rPr lang="de-DE" noProof="1"/>
              <a:t>Pellentesque habitant morbi tristique senectus et netus et malesuada fames ac turpis egestas. Proin pharetra nonummy pede. Mauris et orci.</a:t>
            </a:r>
          </a:p>
        </p:txBody>
      </p:sp>
    </p:spTree>
    <p:extLst>
      <p:ext uri="{BB962C8B-B14F-4D97-AF65-F5344CB8AC3E}">
        <p14:creationId xmlns:p14="http://schemas.microsoft.com/office/powerpoint/2010/main" val="330230868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R - picture 50">
    <p:bg>
      <p:bgPr>
        <a:solidFill>
          <a:schemeClr val="bg1"/>
        </a:solidFill>
        <a:effectLst/>
      </p:bgPr>
    </p:bg>
    <p:spTree>
      <p:nvGrpSpPr>
        <p:cNvPr id="1" name=""/>
        <p:cNvGrpSpPr/>
        <p:nvPr/>
      </p:nvGrpSpPr>
      <p:grpSpPr>
        <a:xfrm>
          <a:off x="0" y="0"/>
          <a:ext cx="0" cy="0"/>
          <a:chOff x="0" y="0"/>
          <a:chExt cx="0" cy="0"/>
        </a:xfrm>
      </p:grpSpPr>
      <p:sp>
        <p:nvSpPr>
          <p:cNvPr id="9" name="Bildplatzhalter 2">
            <a:extLst>
              <a:ext uri="{FF2B5EF4-FFF2-40B4-BE49-F238E27FC236}">
                <a16:creationId xmlns:a16="http://schemas.microsoft.com/office/drawing/2014/main" id="{E505DF6C-ECCB-5242-9567-B753799C6B48}"/>
              </a:ext>
            </a:extLst>
          </p:cNvPr>
          <p:cNvSpPr>
            <a:spLocks noGrp="1"/>
          </p:cNvSpPr>
          <p:nvPr>
            <p:ph type="pic" sz="quarter" idx="70" hasCustomPrompt="1"/>
          </p:nvPr>
        </p:nvSpPr>
        <p:spPr>
          <a:xfrm>
            <a:off x="0" y="0"/>
            <a:ext cx="6096000" cy="6858000"/>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5" name="Fußzeilenplatzhalter 4">
            <a:extLst>
              <a:ext uri="{FF2B5EF4-FFF2-40B4-BE49-F238E27FC236}">
                <a16:creationId xmlns:a16="http://schemas.microsoft.com/office/drawing/2014/main" id="{79630DD7-CBBF-C34F-A58E-E2690C34D170}"/>
              </a:ext>
            </a:extLst>
          </p:cNvPr>
          <p:cNvSpPr>
            <a:spLocks noGrp="1"/>
          </p:cNvSpPr>
          <p:nvPr>
            <p:ph type="ftr" sz="quarter" idx="12"/>
          </p:nvPr>
        </p:nvSpPr>
        <p:spPr/>
        <p:txBody>
          <a:bodyPr/>
          <a:lstStyle/>
          <a:p>
            <a:r>
              <a:rPr lang="de-DE" noProof="1"/>
              <a:t>Title of the presentation, mm.dd.yyyy</a:t>
            </a:r>
          </a:p>
        </p:txBody>
      </p:sp>
      <p:sp>
        <p:nvSpPr>
          <p:cNvPr id="6" name="Foliennummernplatzhalter 5">
            <a:extLst>
              <a:ext uri="{FF2B5EF4-FFF2-40B4-BE49-F238E27FC236}">
                <a16:creationId xmlns:a16="http://schemas.microsoft.com/office/drawing/2014/main" id="{C2AF8C65-5EE0-594B-907A-31C2E013E3DA}"/>
              </a:ext>
            </a:extLst>
          </p:cNvPr>
          <p:cNvSpPr>
            <a:spLocks noGrp="1"/>
          </p:cNvSpPr>
          <p:nvPr>
            <p:ph type="sldNum" sz="quarter" idx="13"/>
          </p:nvPr>
        </p:nvSpPr>
        <p:spPr/>
        <p:txBody>
          <a:bodyPr/>
          <a:lstStyle/>
          <a:p>
            <a:fld id="{C201EEB8-6482-40CC-A2C8-0955E4E6251A}" type="slidenum">
              <a:rPr lang="de-DE" smtClean="0"/>
              <a:pPr/>
              <a:t>‹Nr.›</a:t>
            </a:fld>
            <a:endParaRPr lang="de-DE"/>
          </a:p>
        </p:txBody>
      </p:sp>
      <p:sp>
        <p:nvSpPr>
          <p:cNvPr id="4" name="Titel 3">
            <a:extLst>
              <a:ext uri="{FF2B5EF4-FFF2-40B4-BE49-F238E27FC236}">
                <a16:creationId xmlns:a16="http://schemas.microsoft.com/office/drawing/2014/main" id="{2022FCF3-1AAF-4145-B706-CE2D4E476258}"/>
              </a:ext>
            </a:extLst>
          </p:cNvPr>
          <p:cNvSpPr>
            <a:spLocks noGrp="1"/>
          </p:cNvSpPr>
          <p:nvPr>
            <p:ph type="title" hasCustomPrompt="1"/>
          </p:nvPr>
        </p:nvSpPr>
        <p:spPr>
          <a:xfrm>
            <a:off x="6743699" y="404814"/>
            <a:ext cx="4105275" cy="828000"/>
          </a:xfrm>
        </p:spPr>
        <p:txBody>
          <a:bodyPr/>
          <a:lstStyle/>
          <a:p>
            <a:pPr lvl="0"/>
            <a:r>
              <a:rPr lang="de-DE" noProof="1"/>
              <a:t>Double headline H1, </a:t>
            </a:r>
            <a:br>
              <a:rPr lang="de-DE" noProof="1"/>
            </a:br>
            <a:r>
              <a:rPr lang="de-DE" noProof="1"/>
              <a:t>32pt Gotham-Bold</a:t>
            </a:r>
          </a:p>
        </p:txBody>
      </p:sp>
      <p:sp>
        <p:nvSpPr>
          <p:cNvPr id="14" name="Textplatzhalter 15">
            <a:extLst>
              <a:ext uri="{FF2B5EF4-FFF2-40B4-BE49-F238E27FC236}">
                <a16:creationId xmlns:a16="http://schemas.microsoft.com/office/drawing/2014/main" id="{F1398E2A-EFE8-8741-9B12-B124EE1F3D20}"/>
              </a:ext>
            </a:extLst>
          </p:cNvPr>
          <p:cNvSpPr>
            <a:spLocks noGrp="1"/>
          </p:cNvSpPr>
          <p:nvPr>
            <p:ph type="body" sz="quarter" idx="10" hasCustomPrompt="1"/>
          </p:nvPr>
        </p:nvSpPr>
        <p:spPr>
          <a:xfrm>
            <a:off x="6743701" y="1808163"/>
            <a:ext cx="4105274" cy="276321"/>
          </a:xfrm>
        </p:spPr>
        <p:txBody>
          <a:bodyPr/>
          <a:lstStyle>
            <a:lvl1pPr>
              <a:lnSpc>
                <a:spcPct val="90000"/>
              </a:lnSpc>
              <a:defRPr sz="2000">
                <a:latin typeface="+mj-lt"/>
              </a:defRPr>
            </a:lvl1pPr>
            <a:lvl2pPr>
              <a:lnSpc>
                <a:spcPct val="90000"/>
              </a:lnSpc>
              <a:spcBef>
                <a:spcPts val="0"/>
              </a:spcBef>
              <a:spcAft>
                <a:spcPts val="0"/>
              </a:spcAft>
              <a:defRPr sz="2000"/>
            </a:lvl2pPr>
          </a:lstStyle>
          <a:p>
            <a:pPr lvl="0"/>
            <a:r>
              <a:rPr lang="de-DE" noProof="1"/>
              <a:t>Subline S1, 20pt Gotham-Bold</a:t>
            </a:r>
          </a:p>
        </p:txBody>
      </p:sp>
      <p:sp>
        <p:nvSpPr>
          <p:cNvPr id="15" name="Textplatzhalter 15">
            <a:extLst>
              <a:ext uri="{FF2B5EF4-FFF2-40B4-BE49-F238E27FC236}">
                <a16:creationId xmlns:a16="http://schemas.microsoft.com/office/drawing/2014/main" id="{99741AC9-3EBC-004D-BED6-9B5D78AFC0C3}"/>
              </a:ext>
            </a:extLst>
          </p:cNvPr>
          <p:cNvSpPr>
            <a:spLocks noGrp="1"/>
          </p:cNvSpPr>
          <p:nvPr>
            <p:ph type="body" sz="quarter" idx="72" hasCustomPrompt="1"/>
          </p:nvPr>
        </p:nvSpPr>
        <p:spPr>
          <a:xfrm>
            <a:off x="6743701" y="2373829"/>
            <a:ext cx="4105274" cy="3244838"/>
          </a:xfrm>
        </p:spPr>
        <p:txBody>
          <a:bodyPr/>
          <a:lstStyle>
            <a:lvl1pPr>
              <a:spcBef>
                <a:spcPts val="0"/>
              </a:spcBef>
              <a:spcAft>
                <a:spcPts val="1000"/>
              </a:spcAft>
              <a:defRPr sz="1400"/>
            </a:lvl1pPr>
            <a:lvl2pPr>
              <a:spcBef>
                <a:spcPts val="1000"/>
              </a:spcBef>
              <a:spcAft>
                <a:spcPts val="0"/>
              </a:spcAft>
              <a:defRPr sz="1400">
                <a:latin typeface="+mn-lt"/>
              </a:defRPr>
            </a:lvl2pPr>
          </a:lstStyle>
          <a:p>
            <a:pPr lvl="0"/>
            <a:r>
              <a:rPr lang="de-DE" noProof="1"/>
              <a:t>Copy text, 14pt Gotham-Book. Lorem ipsum dolor sit amet, consectetuer adipiscing elit. Maecenas porttitor congue massa. Fusce posuere, magna sed pulvinar ultricies, purus lectus malesuada libero, sit amet commodo magna eros quis urna.</a:t>
            </a:r>
          </a:p>
          <a:p>
            <a:pPr lvl="0"/>
            <a:r>
              <a:rPr lang="de-DE" noProof="1"/>
              <a:t>Nunc viverra imperdiet enim. Fusce est. Vivamus tellus.</a:t>
            </a:r>
          </a:p>
          <a:p>
            <a:pPr lvl="0"/>
            <a:r>
              <a:rPr lang="de-DE" noProof="1"/>
              <a:t>Pellentesque habitant morbi tristique senet netus et malesuada fames ac turpis.</a:t>
            </a:r>
          </a:p>
        </p:txBody>
      </p:sp>
    </p:spTree>
    <p:extLst>
      <p:ext uri="{BB962C8B-B14F-4D97-AF65-F5344CB8AC3E}">
        <p14:creationId xmlns:p14="http://schemas.microsoft.com/office/powerpoint/2010/main" val="416966358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ext 4x4 - picture 20">
    <p:bg>
      <p:bgPr>
        <a:solidFill>
          <a:schemeClr val="bg1"/>
        </a:solidFill>
        <a:effectLst/>
      </p:bgPr>
    </p:bg>
    <p:spTree>
      <p:nvGrpSpPr>
        <p:cNvPr id="1" name=""/>
        <p:cNvGrpSpPr/>
        <p:nvPr/>
      </p:nvGrpSpPr>
      <p:grpSpPr>
        <a:xfrm>
          <a:off x="0" y="0"/>
          <a:ext cx="0" cy="0"/>
          <a:chOff x="0" y="0"/>
          <a:chExt cx="0" cy="0"/>
        </a:xfrm>
      </p:grpSpPr>
      <p:sp>
        <p:nvSpPr>
          <p:cNvPr id="5" name="Fußzeilenplatzhalter 4">
            <a:extLst>
              <a:ext uri="{FF2B5EF4-FFF2-40B4-BE49-F238E27FC236}">
                <a16:creationId xmlns:a16="http://schemas.microsoft.com/office/drawing/2014/main" id="{79630DD7-CBBF-C34F-A58E-E2690C34D170}"/>
              </a:ext>
            </a:extLst>
          </p:cNvPr>
          <p:cNvSpPr>
            <a:spLocks noGrp="1"/>
          </p:cNvSpPr>
          <p:nvPr>
            <p:ph type="ftr" sz="quarter" idx="12"/>
          </p:nvPr>
        </p:nvSpPr>
        <p:spPr/>
        <p:txBody>
          <a:bodyPr/>
          <a:lstStyle/>
          <a:p>
            <a:r>
              <a:rPr lang="de-DE" noProof="1"/>
              <a:t>Title of the presentation, mm.dd.yyyy</a:t>
            </a:r>
          </a:p>
        </p:txBody>
      </p:sp>
      <p:sp>
        <p:nvSpPr>
          <p:cNvPr id="6" name="Foliennummernplatzhalter 5">
            <a:extLst>
              <a:ext uri="{FF2B5EF4-FFF2-40B4-BE49-F238E27FC236}">
                <a16:creationId xmlns:a16="http://schemas.microsoft.com/office/drawing/2014/main" id="{C2AF8C65-5EE0-594B-907A-31C2E013E3DA}"/>
              </a:ext>
            </a:extLst>
          </p:cNvPr>
          <p:cNvSpPr>
            <a:spLocks noGrp="1"/>
          </p:cNvSpPr>
          <p:nvPr>
            <p:ph type="sldNum" sz="quarter" idx="13"/>
          </p:nvPr>
        </p:nvSpPr>
        <p:spPr/>
        <p:txBody>
          <a:bodyPr/>
          <a:lstStyle/>
          <a:p>
            <a:fld id="{C201EEB8-6482-40CC-A2C8-0955E4E6251A}" type="slidenum">
              <a:rPr lang="de-DE" smtClean="0"/>
              <a:pPr/>
              <a:t>‹Nr.›</a:t>
            </a:fld>
            <a:endParaRPr lang="de-DE"/>
          </a:p>
        </p:txBody>
      </p:sp>
      <p:sp>
        <p:nvSpPr>
          <p:cNvPr id="21" name="Bildplatzhalter 2">
            <a:extLst>
              <a:ext uri="{FF2B5EF4-FFF2-40B4-BE49-F238E27FC236}">
                <a16:creationId xmlns:a16="http://schemas.microsoft.com/office/drawing/2014/main" id="{B450DE31-F9BA-DD48-A487-BC90339E5956}"/>
              </a:ext>
            </a:extLst>
          </p:cNvPr>
          <p:cNvSpPr>
            <a:spLocks noGrp="1"/>
          </p:cNvSpPr>
          <p:nvPr>
            <p:ph type="pic" sz="quarter" idx="27" hasCustomPrompt="1"/>
          </p:nvPr>
        </p:nvSpPr>
        <p:spPr>
          <a:xfrm>
            <a:off x="0" y="0"/>
            <a:ext cx="3048000" cy="6858000"/>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26" name="Textplatzhalter 15">
            <a:extLst>
              <a:ext uri="{FF2B5EF4-FFF2-40B4-BE49-F238E27FC236}">
                <a16:creationId xmlns:a16="http://schemas.microsoft.com/office/drawing/2014/main" id="{91C4B223-0A44-C04E-A9B9-54DF4006A1EB}"/>
              </a:ext>
            </a:extLst>
          </p:cNvPr>
          <p:cNvSpPr>
            <a:spLocks noGrp="1"/>
          </p:cNvSpPr>
          <p:nvPr>
            <p:ph type="body" sz="quarter" idx="84" hasCustomPrompt="1"/>
          </p:nvPr>
        </p:nvSpPr>
        <p:spPr>
          <a:xfrm>
            <a:off x="4098131" y="1376363"/>
            <a:ext cx="3132137" cy="276321"/>
          </a:xfrm>
        </p:spPr>
        <p:txBody>
          <a:bodyPr/>
          <a:lstStyle>
            <a:lvl1pPr>
              <a:lnSpc>
                <a:spcPct val="90000"/>
              </a:lnSpc>
              <a:defRPr sz="2000">
                <a:latin typeface="+mj-lt"/>
              </a:defRPr>
            </a:lvl1pPr>
            <a:lvl2pPr>
              <a:lnSpc>
                <a:spcPct val="90000"/>
              </a:lnSpc>
              <a:spcBef>
                <a:spcPts val="0"/>
              </a:spcBef>
              <a:spcAft>
                <a:spcPts val="0"/>
              </a:spcAft>
              <a:defRPr sz="2000"/>
            </a:lvl2pPr>
          </a:lstStyle>
          <a:p>
            <a:pPr lvl="0"/>
            <a:r>
              <a:rPr lang="de-DE" noProof="1"/>
              <a:t>Subline S1, 20pt</a:t>
            </a:r>
          </a:p>
        </p:txBody>
      </p:sp>
      <p:sp>
        <p:nvSpPr>
          <p:cNvPr id="27" name="Textplatzhalter 15">
            <a:extLst>
              <a:ext uri="{FF2B5EF4-FFF2-40B4-BE49-F238E27FC236}">
                <a16:creationId xmlns:a16="http://schemas.microsoft.com/office/drawing/2014/main" id="{01E0E8B4-1144-FC47-BE81-DC27FFF379AB}"/>
              </a:ext>
            </a:extLst>
          </p:cNvPr>
          <p:cNvSpPr>
            <a:spLocks noGrp="1"/>
          </p:cNvSpPr>
          <p:nvPr>
            <p:ph type="body" sz="quarter" idx="85" hasCustomPrompt="1"/>
          </p:nvPr>
        </p:nvSpPr>
        <p:spPr>
          <a:xfrm>
            <a:off x="4098131" y="1942029"/>
            <a:ext cx="3132137" cy="1145486"/>
          </a:xfrm>
        </p:spPr>
        <p:txBody>
          <a:bodyPr/>
          <a:lstStyle>
            <a:lvl1pPr>
              <a:defRPr sz="1400"/>
            </a:lvl1pPr>
            <a:lvl2pPr>
              <a:spcBef>
                <a:spcPts val="0"/>
              </a:spcBef>
              <a:spcAft>
                <a:spcPts val="1000"/>
              </a:spcAft>
              <a:defRPr sz="1400">
                <a:latin typeface="+mn-lt"/>
              </a:defRPr>
            </a:lvl2pPr>
          </a:lstStyle>
          <a:p>
            <a:pPr lvl="0"/>
            <a:r>
              <a:rPr lang="de-DE" noProof="1"/>
              <a:t>Copy text, 14pt Gotham-Book. Lorem ipsum dolor sit amet maga, consectetuer adipiscing de es elit. Maecenas porttitor congue massa fusce posuere magna a tellus.</a:t>
            </a:r>
          </a:p>
        </p:txBody>
      </p:sp>
      <p:sp>
        <p:nvSpPr>
          <p:cNvPr id="28" name="Textplatzhalter 15">
            <a:extLst>
              <a:ext uri="{FF2B5EF4-FFF2-40B4-BE49-F238E27FC236}">
                <a16:creationId xmlns:a16="http://schemas.microsoft.com/office/drawing/2014/main" id="{6F082935-86A2-F245-B104-63427C699187}"/>
              </a:ext>
            </a:extLst>
          </p:cNvPr>
          <p:cNvSpPr>
            <a:spLocks noGrp="1"/>
          </p:cNvSpPr>
          <p:nvPr>
            <p:ph type="body" sz="quarter" idx="86" hasCustomPrompt="1"/>
          </p:nvPr>
        </p:nvSpPr>
        <p:spPr>
          <a:xfrm>
            <a:off x="4098132" y="3770485"/>
            <a:ext cx="3132137" cy="276321"/>
          </a:xfrm>
        </p:spPr>
        <p:txBody>
          <a:bodyPr/>
          <a:lstStyle>
            <a:lvl1pPr>
              <a:lnSpc>
                <a:spcPct val="90000"/>
              </a:lnSpc>
              <a:defRPr sz="2000">
                <a:latin typeface="+mj-lt"/>
              </a:defRPr>
            </a:lvl1pPr>
            <a:lvl2pPr>
              <a:lnSpc>
                <a:spcPct val="90000"/>
              </a:lnSpc>
              <a:spcBef>
                <a:spcPts val="0"/>
              </a:spcBef>
              <a:spcAft>
                <a:spcPts val="0"/>
              </a:spcAft>
              <a:defRPr sz="2000"/>
            </a:lvl2pPr>
          </a:lstStyle>
          <a:p>
            <a:pPr lvl="0"/>
            <a:r>
              <a:rPr lang="de-DE" noProof="1"/>
              <a:t>Subline S1, 20pt</a:t>
            </a:r>
          </a:p>
        </p:txBody>
      </p:sp>
      <p:sp>
        <p:nvSpPr>
          <p:cNvPr id="29" name="Textplatzhalter 15">
            <a:extLst>
              <a:ext uri="{FF2B5EF4-FFF2-40B4-BE49-F238E27FC236}">
                <a16:creationId xmlns:a16="http://schemas.microsoft.com/office/drawing/2014/main" id="{EA45A33C-C080-714E-9544-EBBCC391A4CF}"/>
              </a:ext>
            </a:extLst>
          </p:cNvPr>
          <p:cNvSpPr>
            <a:spLocks noGrp="1"/>
          </p:cNvSpPr>
          <p:nvPr>
            <p:ph type="body" sz="quarter" idx="87" hasCustomPrompt="1"/>
          </p:nvPr>
        </p:nvSpPr>
        <p:spPr>
          <a:xfrm>
            <a:off x="4098132" y="4336151"/>
            <a:ext cx="3132137" cy="1145486"/>
          </a:xfrm>
        </p:spPr>
        <p:txBody>
          <a:bodyPr/>
          <a:lstStyle>
            <a:lvl1pPr>
              <a:defRPr sz="1400"/>
            </a:lvl1pPr>
            <a:lvl2pPr>
              <a:spcBef>
                <a:spcPts val="0"/>
              </a:spcBef>
              <a:spcAft>
                <a:spcPts val="1000"/>
              </a:spcAft>
              <a:defRPr sz="1400">
                <a:latin typeface="+mn-lt"/>
              </a:defRPr>
            </a:lvl2pPr>
          </a:lstStyle>
          <a:p>
            <a:pPr lvl="0"/>
            <a:r>
              <a:rPr lang="de-DE" noProof="1"/>
              <a:t>Copy text, 14pt Gotham-Book. Lorem ipsum dolor sit amet maga, consectetuer adipiscing de es elit. Maecenas porttitor congue massa fusce posuere magna a tellus.</a:t>
            </a:r>
          </a:p>
        </p:txBody>
      </p:sp>
      <p:sp>
        <p:nvSpPr>
          <p:cNvPr id="30" name="Textplatzhalter 15">
            <a:extLst>
              <a:ext uri="{FF2B5EF4-FFF2-40B4-BE49-F238E27FC236}">
                <a16:creationId xmlns:a16="http://schemas.microsoft.com/office/drawing/2014/main" id="{C780EF12-7CAC-1041-AF2E-311F78158B1A}"/>
              </a:ext>
            </a:extLst>
          </p:cNvPr>
          <p:cNvSpPr>
            <a:spLocks noGrp="1"/>
          </p:cNvSpPr>
          <p:nvPr>
            <p:ph type="body" sz="quarter" idx="88" hasCustomPrompt="1"/>
          </p:nvPr>
        </p:nvSpPr>
        <p:spPr>
          <a:xfrm>
            <a:off x="7716837" y="1376363"/>
            <a:ext cx="3132137" cy="276321"/>
          </a:xfrm>
        </p:spPr>
        <p:txBody>
          <a:bodyPr/>
          <a:lstStyle>
            <a:lvl1pPr>
              <a:lnSpc>
                <a:spcPct val="90000"/>
              </a:lnSpc>
              <a:defRPr sz="2000">
                <a:latin typeface="+mj-lt"/>
              </a:defRPr>
            </a:lvl1pPr>
            <a:lvl2pPr>
              <a:lnSpc>
                <a:spcPct val="90000"/>
              </a:lnSpc>
              <a:spcBef>
                <a:spcPts val="0"/>
              </a:spcBef>
              <a:spcAft>
                <a:spcPts val="0"/>
              </a:spcAft>
              <a:defRPr sz="2000"/>
            </a:lvl2pPr>
          </a:lstStyle>
          <a:p>
            <a:pPr lvl="0"/>
            <a:r>
              <a:rPr lang="de-DE" noProof="1"/>
              <a:t>Subline S1, 20pt</a:t>
            </a:r>
          </a:p>
        </p:txBody>
      </p:sp>
      <p:sp>
        <p:nvSpPr>
          <p:cNvPr id="31" name="Textplatzhalter 15">
            <a:extLst>
              <a:ext uri="{FF2B5EF4-FFF2-40B4-BE49-F238E27FC236}">
                <a16:creationId xmlns:a16="http://schemas.microsoft.com/office/drawing/2014/main" id="{EF9E31C0-D167-FF40-9130-E4E273BB3BBC}"/>
              </a:ext>
            </a:extLst>
          </p:cNvPr>
          <p:cNvSpPr>
            <a:spLocks noGrp="1"/>
          </p:cNvSpPr>
          <p:nvPr>
            <p:ph type="body" sz="quarter" idx="89" hasCustomPrompt="1"/>
          </p:nvPr>
        </p:nvSpPr>
        <p:spPr>
          <a:xfrm>
            <a:off x="7716837" y="1942029"/>
            <a:ext cx="3132137" cy="1145486"/>
          </a:xfrm>
        </p:spPr>
        <p:txBody>
          <a:bodyPr/>
          <a:lstStyle>
            <a:lvl1pPr>
              <a:defRPr sz="1400"/>
            </a:lvl1pPr>
            <a:lvl2pPr>
              <a:spcBef>
                <a:spcPts val="0"/>
              </a:spcBef>
              <a:spcAft>
                <a:spcPts val="1000"/>
              </a:spcAft>
              <a:defRPr sz="1400">
                <a:latin typeface="+mn-lt"/>
              </a:defRPr>
            </a:lvl2pPr>
          </a:lstStyle>
          <a:p>
            <a:pPr lvl="0"/>
            <a:r>
              <a:rPr lang="de-DE" noProof="1"/>
              <a:t>Copy text, 14pt Gotham-Book. Lorem ipsum dolor sit amet maga, consectetuer adipiscing de es elit. Maecenas porttitor congue massa fusce posuere magna a tellus.</a:t>
            </a:r>
          </a:p>
        </p:txBody>
      </p:sp>
      <p:sp>
        <p:nvSpPr>
          <p:cNvPr id="32" name="Textplatzhalter 15">
            <a:extLst>
              <a:ext uri="{FF2B5EF4-FFF2-40B4-BE49-F238E27FC236}">
                <a16:creationId xmlns:a16="http://schemas.microsoft.com/office/drawing/2014/main" id="{150B0D88-B206-B645-B094-5D364D4F2D48}"/>
              </a:ext>
            </a:extLst>
          </p:cNvPr>
          <p:cNvSpPr>
            <a:spLocks noGrp="1"/>
          </p:cNvSpPr>
          <p:nvPr>
            <p:ph type="body" sz="quarter" idx="90" hasCustomPrompt="1"/>
          </p:nvPr>
        </p:nvSpPr>
        <p:spPr>
          <a:xfrm>
            <a:off x="7716838" y="3770485"/>
            <a:ext cx="3132137" cy="276321"/>
          </a:xfrm>
        </p:spPr>
        <p:txBody>
          <a:bodyPr/>
          <a:lstStyle>
            <a:lvl1pPr>
              <a:lnSpc>
                <a:spcPct val="90000"/>
              </a:lnSpc>
              <a:defRPr sz="2000">
                <a:latin typeface="+mj-lt"/>
              </a:defRPr>
            </a:lvl1pPr>
            <a:lvl2pPr>
              <a:lnSpc>
                <a:spcPct val="90000"/>
              </a:lnSpc>
              <a:spcBef>
                <a:spcPts val="0"/>
              </a:spcBef>
              <a:spcAft>
                <a:spcPts val="0"/>
              </a:spcAft>
              <a:defRPr sz="2000"/>
            </a:lvl2pPr>
          </a:lstStyle>
          <a:p>
            <a:pPr lvl="0"/>
            <a:r>
              <a:rPr lang="de-DE" noProof="1"/>
              <a:t>Subline S1, 20pt</a:t>
            </a:r>
          </a:p>
        </p:txBody>
      </p:sp>
      <p:sp>
        <p:nvSpPr>
          <p:cNvPr id="33" name="Textplatzhalter 15">
            <a:extLst>
              <a:ext uri="{FF2B5EF4-FFF2-40B4-BE49-F238E27FC236}">
                <a16:creationId xmlns:a16="http://schemas.microsoft.com/office/drawing/2014/main" id="{E633F6CA-097E-1C41-9CA4-26955C5F9EFE}"/>
              </a:ext>
            </a:extLst>
          </p:cNvPr>
          <p:cNvSpPr>
            <a:spLocks noGrp="1"/>
          </p:cNvSpPr>
          <p:nvPr>
            <p:ph type="body" sz="quarter" idx="91" hasCustomPrompt="1"/>
          </p:nvPr>
        </p:nvSpPr>
        <p:spPr>
          <a:xfrm>
            <a:off x="7716838" y="4336151"/>
            <a:ext cx="3132137" cy="1145486"/>
          </a:xfrm>
        </p:spPr>
        <p:txBody>
          <a:bodyPr/>
          <a:lstStyle>
            <a:lvl1pPr>
              <a:defRPr sz="1400"/>
            </a:lvl1pPr>
            <a:lvl2pPr>
              <a:spcBef>
                <a:spcPts val="0"/>
              </a:spcBef>
              <a:spcAft>
                <a:spcPts val="1000"/>
              </a:spcAft>
              <a:defRPr sz="1400">
                <a:latin typeface="+mn-lt"/>
              </a:defRPr>
            </a:lvl2pPr>
          </a:lstStyle>
          <a:p>
            <a:pPr lvl="0"/>
            <a:r>
              <a:rPr lang="de-DE" noProof="1"/>
              <a:t>Copy text, 14pt Gotham-Book. Lorem ipsum dolor sit amet maga, consectetuer adipiscing de es elit. Maecenas porttitor congue massa fusce posuere magna a tellus.</a:t>
            </a:r>
          </a:p>
        </p:txBody>
      </p:sp>
    </p:spTree>
    <p:extLst>
      <p:ext uri="{BB962C8B-B14F-4D97-AF65-F5344CB8AC3E}">
        <p14:creationId xmlns:p14="http://schemas.microsoft.com/office/powerpoint/2010/main" val="102154480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bot - picture 50">
    <p:bg>
      <p:bgPr>
        <a:solidFill>
          <a:schemeClr val="bg1"/>
        </a:solidFill>
        <a:effectLst/>
      </p:bgPr>
    </p:bg>
    <p:spTree>
      <p:nvGrpSpPr>
        <p:cNvPr id="1" name=""/>
        <p:cNvGrpSpPr/>
        <p:nvPr/>
      </p:nvGrpSpPr>
      <p:grpSpPr>
        <a:xfrm>
          <a:off x="0" y="0"/>
          <a:ext cx="0" cy="0"/>
          <a:chOff x="0" y="0"/>
          <a:chExt cx="0" cy="0"/>
        </a:xfrm>
      </p:grpSpPr>
      <p:sp>
        <p:nvSpPr>
          <p:cNvPr id="5" name="Fußzeilenplatzhalter 4">
            <a:extLst>
              <a:ext uri="{FF2B5EF4-FFF2-40B4-BE49-F238E27FC236}">
                <a16:creationId xmlns:a16="http://schemas.microsoft.com/office/drawing/2014/main" id="{79630DD7-CBBF-C34F-A58E-E2690C34D170}"/>
              </a:ext>
            </a:extLst>
          </p:cNvPr>
          <p:cNvSpPr>
            <a:spLocks noGrp="1"/>
          </p:cNvSpPr>
          <p:nvPr>
            <p:ph type="ftr" sz="quarter" idx="12"/>
          </p:nvPr>
        </p:nvSpPr>
        <p:spPr/>
        <p:txBody>
          <a:bodyPr/>
          <a:lstStyle/>
          <a:p>
            <a:r>
              <a:rPr lang="de-DE" noProof="1"/>
              <a:t>Title of the presentation, mm.dd.yyyy</a:t>
            </a:r>
          </a:p>
        </p:txBody>
      </p:sp>
      <p:sp>
        <p:nvSpPr>
          <p:cNvPr id="6" name="Foliennummernplatzhalter 5">
            <a:extLst>
              <a:ext uri="{FF2B5EF4-FFF2-40B4-BE49-F238E27FC236}">
                <a16:creationId xmlns:a16="http://schemas.microsoft.com/office/drawing/2014/main" id="{C2AF8C65-5EE0-594B-907A-31C2E013E3DA}"/>
              </a:ext>
            </a:extLst>
          </p:cNvPr>
          <p:cNvSpPr>
            <a:spLocks noGrp="1"/>
          </p:cNvSpPr>
          <p:nvPr>
            <p:ph type="sldNum" sz="quarter" idx="13"/>
          </p:nvPr>
        </p:nvSpPr>
        <p:spPr/>
        <p:txBody>
          <a:bodyPr/>
          <a:lstStyle/>
          <a:p>
            <a:fld id="{C201EEB8-6482-40CC-A2C8-0955E4E6251A}" type="slidenum">
              <a:rPr lang="de-DE" smtClean="0"/>
              <a:pPr/>
              <a:t>‹Nr.›</a:t>
            </a:fld>
            <a:endParaRPr lang="de-DE"/>
          </a:p>
        </p:txBody>
      </p:sp>
      <p:sp>
        <p:nvSpPr>
          <p:cNvPr id="12" name="Textplatzhalter 15">
            <a:extLst>
              <a:ext uri="{FF2B5EF4-FFF2-40B4-BE49-F238E27FC236}">
                <a16:creationId xmlns:a16="http://schemas.microsoft.com/office/drawing/2014/main" id="{4822AAFD-891B-C741-BDAF-2401D4EA3575}"/>
              </a:ext>
            </a:extLst>
          </p:cNvPr>
          <p:cNvSpPr>
            <a:spLocks noGrp="1"/>
          </p:cNvSpPr>
          <p:nvPr>
            <p:ph type="body" sz="quarter" idx="73" hasCustomPrompt="1"/>
          </p:nvPr>
        </p:nvSpPr>
        <p:spPr>
          <a:xfrm>
            <a:off x="479425" y="4336152"/>
            <a:ext cx="10369550" cy="1145486"/>
          </a:xfrm>
        </p:spPr>
        <p:txBody>
          <a:bodyPr/>
          <a:lstStyle>
            <a:lvl1pPr>
              <a:spcAft>
                <a:spcPts val="1000"/>
              </a:spcAft>
              <a:defRPr sz="1400"/>
            </a:lvl1pPr>
            <a:lvl2pPr>
              <a:spcBef>
                <a:spcPts val="1000"/>
              </a:spcBef>
              <a:spcAft>
                <a:spcPts val="0"/>
              </a:spcAft>
              <a:defRPr sz="1400">
                <a:latin typeface="+mn-lt"/>
              </a:defRPr>
            </a:lvl2pPr>
          </a:lstStyle>
          <a:p>
            <a:pPr lvl="0"/>
            <a:r>
              <a:rPr lang="de-DE" noProof="1"/>
              <a:t>Copy text, 14pt Gotham-Book. Lorem ipsum dolor sit amet, consectetuer adipiscing elit. Maecenas porttitor congue massa. Fusce posuere, magna sed pulvinar ultricies, purus lectus malesuada libero, sit amet commodo magna eros quis urna. Nunc viverra imperdiet enim. Fusce est. Vivamus tellus. Pellentesque habitant morbi tristique setus et netus et malesuada fames ac turpis egestas. Proin pharetra nonummy pede. Mauris et orci. Maecenas porttitor congue massa. Fusce posuere, magna sed pulvinar ultricies, purus lectus malesuada libero, sit amet.</a:t>
            </a:r>
          </a:p>
        </p:txBody>
      </p:sp>
      <p:sp>
        <p:nvSpPr>
          <p:cNvPr id="21" name="Titel 3">
            <a:extLst>
              <a:ext uri="{FF2B5EF4-FFF2-40B4-BE49-F238E27FC236}">
                <a16:creationId xmlns:a16="http://schemas.microsoft.com/office/drawing/2014/main" id="{BF5CB3C2-4A03-DF4F-AEC0-0D409FBD6B48}"/>
              </a:ext>
            </a:extLst>
          </p:cNvPr>
          <p:cNvSpPr>
            <a:spLocks noGrp="1"/>
          </p:cNvSpPr>
          <p:nvPr>
            <p:ph type="title" hasCustomPrompt="1"/>
          </p:nvPr>
        </p:nvSpPr>
        <p:spPr>
          <a:xfrm>
            <a:off x="479425" y="3770486"/>
            <a:ext cx="10369550" cy="275875"/>
          </a:xfrm>
        </p:spPr>
        <p:txBody>
          <a:bodyPr/>
          <a:lstStyle>
            <a:lvl1pPr>
              <a:defRPr sz="2000"/>
            </a:lvl1pPr>
          </a:lstStyle>
          <a:p>
            <a:pPr lvl="0"/>
            <a:r>
              <a:rPr lang="de-DE" noProof="1"/>
              <a:t>Subline S1, 20pt Gotham-Bold</a:t>
            </a:r>
          </a:p>
        </p:txBody>
      </p:sp>
      <p:sp>
        <p:nvSpPr>
          <p:cNvPr id="22" name="Bildplatzhalter 2">
            <a:extLst>
              <a:ext uri="{FF2B5EF4-FFF2-40B4-BE49-F238E27FC236}">
                <a16:creationId xmlns:a16="http://schemas.microsoft.com/office/drawing/2014/main" id="{3094DA27-357C-8942-8CB5-E2B82322B9F2}"/>
              </a:ext>
            </a:extLst>
          </p:cNvPr>
          <p:cNvSpPr>
            <a:spLocks noGrp="1"/>
          </p:cNvSpPr>
          <p:nvPr>
            <p:ph type="pic" sz="quarter" idx="11" hasCustomPrompt="1"/>
          </p:nvPr>
        </p:nvSpPr>
        <p:spPr>
          <a:xfrm>
            <a:off x="0" y="0"/>
            <a:ext cx="12192000" cy="3249613"/>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Tree>
    <p:extLst>
      <p:ext uri="{BB962C8B-B14F-4D97-AF65-F5344CB8AC3E}">
        <p14:creationId xmlns:p14="http://schemas.microsoft.com/office/powerpoint/2010/main" val="2294418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top - picture 50">
    <p:bg>
      <p:bgPr>
        <a:solidFill>
          <a:schemeClr val="bg1"/>
        </a:solidFill>
        <a:effectLst/>
      </p:bgPr>
    </p:bg>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022FCF3-1AAF-4145-B706-CE2D4E476258}"/>
              </a:ext>
            </a:extLst>
          </p:cNvPr>
          <p:cNvSpPr>
            <a:spLocks noGrp="1"/>
          </p:cNvSpPr>
          <p:nvPr>
            <p:ph type="title" hasCustomPrompt="1"/>
          </p:nvPr>
        </p:nvSpPr>
        <p:spPr/>
        <p:txBody>
          <a:bodyPr/>
          <a:lstStyle/>
          <a:p>
            <a:pPr lvl="0"/>
            <a:r>
              <a:rPr lang="de-DE" noProof="1"/>
              <a:t>Single headline H1, 32pt Gotham-Bold</a:t>
            </a:r>
          </a:p>
        </p:txBody>
      </p:sp>
      <p:sp>
        <p:nvSpPr>
          <p:cNvPr id="7" name="Bildplatzhalter 2">
            <a:extLst>
              <a:ext uri="{FF2B5EF4-FFF2-40B4-BE49-F238E27FC236}">
                <a16:creationId xmlns:a16="http://schemas.microsoft.com/office/drawing/2014/main" id="{879AF372-D911-7441-AED3-63FEED237FB4}"/>
              </a:ext>
            </a:extLst>
          </p:cNvPr>
          <p:cNvSpPr>
            <a:spLocks noGrp="1"/>
          </p:cNvSpPr>
          <p:nvPr>
            <p:ph type="pic" sz="quarter" idx="11" hasCustomPrompt="1"/>
          </p:nvPr>
        </p:nvSpPr>
        <p:spPr>
          <a:xfrm>
            <a:off x="0" y="3608386"/>
            <a:ext cx="12192000" cy="3249613"/>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10" name="Textplatzhalter 15">
            <a:extLst>
              <a:ext uri="{FF2B5EF4-FFF2-40B4-BE49-F238E27FC236}">
                <a16:creationId xmlns:a16="http://schemas.microsoft.com/office/drawing/2014/main" id="{B4FA391B-5046-B146-86E5-C8DE4F6C1CE9}"/>
              </a:ext>
            </a:extLst>
          </p:cNvPr>
          <p:cNvSpPr>
            <a:spLocks noGrp="1"/>
          </p:cNvSpPr>
          <p:nvPr>
            <p:ph type="body" sz="quarter" idx="73" hasCustomPrompt="1"/>
          </p:nvPr>
        </p:nvSpPr>
        <p:spPr>
          <a:xfrm>
            <a:off x="479425" y="1942028"/>
            <a:ext cx="10369550" cy="1145486"/>
          </a:xfrm>
        </p:spPr>
        <p:txBody>
          <a:bodyPr/>
          <a:lstStyle>
            <a:lvl1pPr>
              <a:spcAft>
                <a:spcPts val="1000"/>
              </a:spcAft>
              <a:defRPr sz="1400"/>
            </a:lvl1pPr>
            <a:lvl2pPr>
              <a:spcBef>
                <a:spcPts val="1000"/>
              </a:spcBef>
              <a:spcAft>
                <a:spcPts val="0"/>
              </a:spcAft>
              <a:defRPr sz="1400">
                <a:latin typeface="+mn-lt"/>
              </a:defRPr>
            </a:lvl2pPr>
          </a:lstStyle>
          <a:p>
            <a:pPr lvl="0"/>
            <a:r>
              <a:rPr lang="de-DE" noProof="1"/>
              <a:t>Copy text, 14pt Gotham-Book. Lorem ipsum dolor sit amet, consectetuer adipiscing elit. Maecenas porttitor congue massa. Fusce posuere, magna sed pulvinar ultricies, purus lectus malesuada libero, sit amet commodo magna eros quis urna. Nunc viverra imperdiet enim. Fusce est. Vivamus tellus. Pellentesque habitant morbi tristique setus et netus et malesuada fames ac turpis egestas. Proin pharetra nonummy pede. Mauris et orci. Maecenas porttitor congue massa. Fusce posuere, magna sed pulvinar ultricies, purus lectus malesuada libero, sit amet.</a:t>
            </a:r>
          </a:p>
        </p:txBody>
      </p:sp>
      <p:sp>
        <p:nvSpPr>
          <p:cNvPr id="9" name="Textplatzhalter 15">
            <a:extLst>
              <a:ext uri="{FF2B5EF4-FFF2-40B4-BE49-F238E27FC236}">
                <a16:creationId xmlns:a16="http://schemas.microsoft.com/office/drawing/2014/main" id="{E2C9985A-ED8C-174E-9F67-29E2B7B7BF31}"/>
              </a:ext>
            </a:extLst>
          </p:cNvPr>
          <p:cNvSpPr>
            <a:spLocks noGrp="1"/>
          </p:cNvSpPr>
          <p:nvPr>
            <p:ph type="body" sz="quarter" idx="10" hasCustomPrompt="1"/>
          </p:nvPr>
        </p:nvSpPr>
        <p:spPr>
          <a:xfrm>
            <a:off x="479425" y="1375916"/>
            <a:ext cx="10369550" cy="276321"/>
          </a:xfrm>
        </p:spPr>
        <p:txBody>
          <a:bodyPr/>
          <a:lstStyle>
            <a:lvl1pPr>
              <a:lnSpc>
                <a:spcPct val="90000"/>
              </a:lnSpc>
              <a:defRPr sz="2000">
                <a:latin typeface="+mj-lt"/>
              </a:defRPr>
            </a:lvl1pPr>
            <a:lvl2pPr>
              <a:lnSpc>
                <a:spcPct val="90000"/>
              </a:lnSpc>
              <a:spcBef>
                <a:spcPts val="0"/>
              </a:spcBef>
              <a:spcAft>
                <a:spcPts val="0"/>
              </a:spcAft>
              <a:defRPr sz="2000"/>
            </a:lvl2pPr>
          </a:lstStyle>
          <a:p>
            <a:pPr lvl="0"/>
            <a:r>
              <a:rPr lang="de-DE" noProof="1"/>
              <a:t>Subline S1, 20pt Gotham-Bold</a:t>
            </a:r>
          </a:p>
        </p:txBody>
      </p:sp>
      <p:sp>
        <p:nvSpPr>
          <p:cNvPr id="5" name="Fußzeilenplatzhalter 4">
            <a:extLst>
              <a:ext uri="{FF2B5EF4-FFF2-40B4-BE49-F238E27FC236}">
                <a16:creationId xmlns:a16="http://schemas.microsoft.com/office/drawing/2014/main" id="{79630DD7-CBBF-C34F-A58E-E2690C34D170}"/>
              </a:ext>
            </a:extLst>
          </p:cNvPr>
          <p:cNvSpPr>
            <a:spLocks noGrp="1"/>
          </p:cNvSpPr>
          <p:nvPr>
            <p:ph type="ftr" sz="quarter" idx="12"/>
          </p:nvPr>
        </p:nvSpPr>
        <p:spPr/>
        <p:txBody>
          <a:bodyPr/>
          <a:lstStyle/>
          <a:p>
            <a:r>
              <a:rPr lang="de-DE" noProof="1"/>
              <a:t>Title of the presentation, mm.dd.yyyy</a:t>
            </a:r>
          </a:p>
        </p:txBody>
      </p:sp>
      <p:sp>
        <p:nvSpPr>
          <p:cNvPr id="6" name="Foliennummernplatzhalter 5">
            <a:extLst>
              <a:ext uri="{FF2B5EF4-FFF2-40B4-BE49-F238E27FC236}">
                <a16:creationId xmlns:a16="http://schemas.microsoft.com/office/drawing/2014/main" id="{C2AF8C65-5EE0-594B-907A-31C2E013E3DA}"/>
              </a:ext>
            </a:extLst>
          </p:cNvPr>
          <p:cNvSpPr>
            <a:spLocks noGrp="1"/>
          </p:cNvSpPr>
          <p:nvPr>
            <p:ph type="sldNum" sz="quarter" idx="13"/>
          </p:nvPr>
        </p:nvSpPr>
        <p:spPr/>
        <p:txBody>
          <a:bodyPr/>
          <a:lstStyle/>
          <a:p>
            <a:fld id="{C201EEB8-6482-40CC-A2C8-0955E4E6251A}" type="slidenum">
              <a:rPr lang="de-DE" smtClean="0"/>
              <a:pPr/>
              <a:t>‹Nr.›</a:t>
            </a:fld>
            <a:endParaRPr lang="de-DE"/>
          </a:p>
        </p:txBody>
      </p:sp>
    </p:spTree>
    <p:extLst>
      <p:ext uri="{BB962C8B-B14F-4D97-AF65-F5344CB8AC3E}">
        <p14:creationId xmlns:p14="http://schemas.microsoft.com/office/powerpoint/2010/main" val="130432735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Headline L - picture + text white">
    <p:bg>
      <p:bgPr>
        <a:solidFill>
          <a:schemeClr val="bg1"/>
        </a:solidFill>
        <a:effectLst/>
      </p:bgPr>
    </p:bg>
    <p:spTree>
      <p:nvGrpSpPr>
        <p:cNvPr id="1" name=""/>
        <p:cNvGrpSpPr/>
        <p:nvPr/>
      </p:nvGrpSpPr>
      <p:grpSpPr>
        <a:xfrm>
          <a:off x="0" y="0"/>
          <a:ext cx="0" cy="0"/>
          <a:chOff x="0" y="0"/>
          <a:chExt cx="0" cy="0"/>
        </a:xfrm>
      </p:grpSpPr>
      <p:sp>
        <p:nvSpPr>
          <p:cNvPr id="5" name="Fußzeilenplatzhalter 4">
            <a:extLst>
              <a:ext uri="{FF2B5EF4-FFF2-40B4-BE49-F238E27FC236}">
                <a16:creationId xmlns:a16="http://schemas.microsoft.com/office/drawing/2014/main" id="{79630DD7-CBBF-C34F-A58E-E2690C34D170}"/>
              </a:ext>
            </a:extLst>
          </p:cNvPr>
          <p:cNvSpPr>
            <a:spLocks noGrp="1"/>
          </p:cNvSpPr>
          <p:nvPr>
            <p:ph type="ftr" sz="quarter" idx="12"/>
          </p:nvPr>
        </p:nvSpPr>
        <p:spPr/>
        <p:txBody>
          <a:bodyPr/>
          <a:lstStyle/>
          <a:p>
            <a:r>
              <a:rPr lang="de-DE" noProof="1"/>
              <a:t>Title of the presentation, mm.dd.yyyy</a:t>
            </a:r>
          </a:p>
        </p:txBody>
      </p:sp>
      <p:sp>
        <p:nvSpPr>
          <p:cNvPr id="6" name="Foliennummernplatzhalter 5">
            <a:extLst>
              <a:ext uri="{FF2B5EF4-FFF2-40B4-BE49-F238E27FC236}">
                <a16:creationId xmlns:a16="http://schemas.microsoft.com/office/drawing/2014/main" id="{C2AF8C65-5EE0-594B-907A-31C2E013E3DA}"/>
              </a:ext>
            </a:extLst>
          </p:cNvPr>
          <p:cNvSpPr>
            <a:spLocks noGrp="1"/>
          </p:cNvSpPr>
          <p:nvPr>
            <p:ph type="sldNum" sz="quarter" idx="13"/>
          </p:nvPr>
        </p:nvSpPr>
        <p:spPr/>
        <p:txBody>
          <a:bodyPr/>
          <a:lstStyle/>
          <a:p>
            <a:fld id="{C201EEB8-6482-40CC-A2C8-0955E4E6251A}" type="slidenum">
              <a:rPr lang="de-DE" smtClean="0"/>
              <a:pPr/>
              <a:t>‹Nr.›</a:t>
            </a:fld>
            <a:endParaRPr lang="de-DE"/>
          </a:p>
        </p:txBody>
      </p:sp>
      <p:sp>
        <p:nvSpPr>
          <p:cNvPr id="4" name="Titel 3">
            <a:extLst>
              <a:ext uri="{FF2B5EF4-FFF2-40B4-BE49-F238E27FC236}">
                <a16:creationId xmlns:a16="http://schemas.microsoft.com/office/drawing/2014/main" id="{2022FCF3-1AAF-4145-B706-CE2D4E476258}"/>
              </a:ext>
            </a:extLst>
          </p:cNvPr>
          <p:cNvSpPr>
            <a:spLocks noGrp="1"/>
          </p:cNvSpPr>
          <p:nvPr>
            <p:ph type="title" hasCustomPrompt="1"/>
          </p:nvPr>
        </p:nvSpPr>
        <p:spPr>
          <a:xfrm rot="16200000">
            <a:off x="-2328862" y="3213099"/>
            <a:ext cx="6048376" cy="431802"/>
          </a:xfrm>
        </p:spPr>
        <p:txBody>
          <a:bodyPr anchor="ctr"/>
          <a:lstStyle>
            <a:lvl1pPr algn="ctr">
              <a:defRPr sz="2000"/>
            </a:lvl1pPr>
          </a:lstStyle>
          <a:p>
            <a:pPr lvl="0"/>
            <a:r>
              <a:rPr lang="de-DE" noProof="1"/>
              <a:t>Subline S1, 20pt Gotham-Bold</a:t>
            </a:r>
          </a:p>
        </p:txBody>
      </p:sp>
      <p:sp>
        <p:nvSpPr>
          <p:cNvPr id="7" name="Bildplatzhalter 2">
            <a:extLst>
              <a:ext uri="{FF2B5EF4-FFF2-40B4-BE49-F238E27FC236}">
                <a16:creationId xmlns:a16="http://schemas.microsoft.com/office/drawing/2014/main" id="{D2A0876D-6A86-F346-B25C-E43EB07AB143}"/>
              </a:ext>
            </a:extLst>
          </p:cNvPr>
          <p:cNvSpPr>
            <a:spLocks noGrp="1"/>
          </p:cNvSpPr>
          <p:nvPr>
            <p:ph type="pic" sz="quarter" idx="10" hasCustomPrompt="1"/>
          </p:nvPr>
        </p:nvSpPr>
        <p:spPr>
          <a:xfrm>
            <a:off x="1343025" y="3916"/>
            <a:ext cx="4105274" cy="6858000"/>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10" name="Textplatzhalter 15">
            <a:extLst>
              <a:ext uri="{FF2B5EF4-FFF2-40B4-BE49-F238E27FC236}">
                <a16:creationId xmlns:a16="http://schemas.microsoft.com/office/drawing/2014/main" id="{5CB37809-B426-704C-965F-9BA12C2B621A}"/>
              </a:ext>
            </a:extLst>
          </p:cNvPr>
          <p:cNvSpPr>
            <a:spLocks noGrp="1"/>
          </p:cNvSpPr>
          <p:nvPr>
            <p:ph type="body" sz="quarter" idx="14" hasCustomPrompt="1"/>
          </p:nvPr>
        </p:nvSpPr>
        <p:spPr>
          <a:xfrm>
            <a:off x="6743701" y="1808163"/>
            <a:ext cx="4105274" cy="276321"/>
          </a:xfrm>
        </p:spPr>
        <p:txBody>
          <a:bodyPr/>
          <a:lstStyle>
            <a:lvl1pPr>
              <a:lnSpc>
                <a:spcPct val="90000"/>
              </a:lnSpc>
              <a:defRPr sz="2000">
                <a:latin typeface="+mj-lt"/>
              </a:defRPr>
            </a:lvl1pPr>
            <a:lvl2pPr>
              <a:lnSpc>
                <a:spcPct val="90000"/>
              </a:lnSpc>
              <a:spcBef>
                <a:spcPts val="0"/>
              </a:spcBef>
              <a:spcAft>
                <a:spcPts val="0"/>
              </a:spcAft>
              <a:defRPr sz="2000"/>
            </a:lvl2pPr>
          </a:lstStyle>
          <a:p>
            <a:pPr lvl="0"/>
            <a:r>
              <a:rPr lang="de-DE" noProof="1"/>
              <a:t>Subline S1, 20pt Gotham-Bold</a:t>
            </a:r>
          </a:p>
        </p:txBody>
      </p:sp>
      <p:sp>
        <p:nvSpPr>
          <p:cNvPr id="11" name="Textplatzhalter 15">
            <a:extLst>
              <a:ext uri="{FF2B5EF4-FFF2-40B4-BE49-F238E27FC236}">
                <a16:creationId xmlns:a16="http://schemas.microsoft.com/office/drawing/2014/main" id="{3D01DA86-D214-D54C-8A87-1D2A04E0A5FF}"/>
              </a:ext>
            </a:extLst>
          </p:cNvPr>
          <p:cNvSpPr>
            <a:spLocks noGrp="1"/>
          </p:cNvSpPr>
          <p:nvPr>
            <p:ph type="body" sz="quarter" idx="72" hasCustomPrompt="1"/>
          </p:nvPr>
        </p:nvSpPr>
        <p:spPr>
          <a:xfrm>
            <a:off x="6743701" y="2373829"/>
            <a:ext cx="4105274" cy="2399688"/>
          </a:xfrm>
        </p:spPr>
        <p:txBody>
          <a:bodyPr/>
          <a:lstStyle>
            <a:lvl1pPr>
              <a:spcBef>
                <a:spcPts val="0"/>
              </a:spcBef>
              <a:spcAft>
                <a:spcPts val="1000"/>
              </a:spcAft>
              <a:defRPr sz="1400"/>
            </a:lvl1pPr>
            <a:lvl2pPr>
              <a:spcBef>
                <a:spcPts val="1000"/>
              </a:spcBef>
              <a:spcAft>
                <a:spcPts val="0"/>
              </a:spcAft>
              <a:defRPr sz="1400">
                <a:latin typeface="+mn-lt"/>
              </a:defRPr>
            </a:lvl2pPr>
          </a:lstStyle>
          <a:p>
            <a:pPr lvl="0"/>
            <a:r>
              <a:rPr lang="de-DE" noProof="1"/>
              <a:t>Copy text, 14pt Gotham-Book. Lorem ipsum dolor sit amet, consectetuer adipiscing elit. Maecenas porttitor congue massa. Fusce posuere, magna sed pulvinar ultricies, purus lectus malesuada libero, sit amet commodo magna eros quis urna.</a:t>
            </a:r>
          </a:p>
          <a:p>
            <a:pPr lvl="0"/>
            <a:r>
              <a:rPr lang="de-DE" noProof="1"/>
              <a:t>Nunc viverra imperdiet enim. Fusce est. Vivamus tellus.</a:t>
            </a:r>
          </a:p>
          <a:p>
            <a:pPr lvl="0"/>
            <a:r>
              <a:rPr lang="de-DE" noProof="1"/>
              <a:t>Pellentesque habitant morbi tristique senet netus et malesuada fames ac turpis.</a:t>
            </a:r>
          </a:p>
        </p:txBody>
      </p:sp>
    </p:spTree>
    <p:extLst>
      <p:ext uri="{BB962C8B-B14F-4D97-AF65-F5344CB8AC3E}">
        <p14:creationId xmlns:p14="http://schemas.microsoft.com/office/powerpoint/2010/main" val="169612592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ircle - text">
    <p:bg>
      <p:bgPr>
        <a:solidFill>
          <a:schemeClr val="bg1"/>
        </a:solidFill>
        <a:effectLst/>
      </p:bgPr>
    </p:bg>
    <p:spTree>
      <p:nvGrpSpPr>
        <p:cNvPr id="1" name=""/>
        <p:cNvGrpSpPr/>
        <p:nvPr/>
      </p:nvGrpSpPr>
      <p:grpSpPr>
        <a:xfrm>
          <a:off x="0" y="0"/>
          <a:ext cx="0" cy="0"/>
          <a:chOff x="0" y="0"/>
          <a:chExt cx="0" cy="0"/>
        </a:xfrm>
      </p:grpSpPr>
      <p:sp>
        <p:nvSpPr>
          <p:cNvPr id="5" name="Fußzeilenplatzhalter 4">
            <a:extLst>
              <a:ext uri="{FF2B5EF4-FFF2-40B4-BE49-F238E27FC236}">
                <a16:creationId xmlns:a16="http://schemas.microsoft.com/office/drawing/2014/main" id="{79630DD7-CBBF-C34F-A58E-E2690C34D170}"/>
              </a:ext>
            </a:extLst>
          </p:cNvPr>
          <p:cNvSpPr>
            <a:spLocks noGrp="1"/>
          </p:cNvSpPr>
          <p:nvPr>
            <p:ph type="ftr" sz="quarter" idx="12"/>
          </p:nvPr>
        </p:nvSpPr>
        <p:spPr/>
        <p:txBody>
          <a:bodyPr/>
          <a:lstStyle/>
          <a:p>
            <a:r>
              <a:rPr lang="de-DE" noProof="1"/>
              <a:t>Title of the presentation, mm.dd.yyyy</a:t>
            </a:r>
          </a:p>
        </p:txBody>
      </p:sp>
      <p:sp>
        <p:nvSpPr>
          <p:cNvPr id="6" name="Foliennummernplatzhalter 5">
            <a:extLst>
              <a:ext uri="{FF2B5EF4-FFF2-40B4-BE49-F238E27FC236}">
                <a16:creationId xmlns:a16="http://schemas.microsoft.com/office/drawing/2014/main" id="{C2AF8C65-5EE0-594B-907A-31C2E013E3DA}"/>
              </a:ext>
            </a:extLst>
          </p:cNvPr>
          <p:cNvSpPr>
            <a:spLocks noGrp="1"/>
          </p:cNvSpPr>
          <p:nvPr>
            <p:ph type="sldNum" sz="quarter" idx="13"/>
          </p:nvPr>
        </p:nvSpPr>
        <p:spPr/>
        <p:txBody>
          <a:bodyPr/>
          <a:lstStyle/>
          <a:p>
            <a:fld id="{C201EEB8-6482-40CC-A2C8-0955E4E6251A}" type="slidenum">
              <a:rPr lang="de-DE" smtClean="0"/>
              <a:pPr/>
              <a:t>‹Nr.›</a:t>
            </a:fld>
            <a:endParaRPr lang="de-DE"/>
          </a:p>
        </p:txBody>
      </p:sp>
      <p:sp>
        <p:nvSpPr>
          <p:cNvPr id="10" name="Textplatzhalter 15">
            <a:extLst>
              <a:ext uri="{FF2B5EF4-FFF2-40B4-BE49-F238E27FC236}">
                <a16:creationId xmlns:a16="http://schemas.microsoft.com/office/drawing/2014/main" id="{A130ACC1-978F-034C-98FE-EEAC68DA08DF}"/>
              </a:ext>
            </a:extLst>
          </p:cNvPr>
          <p:cNvSpPr>
            <a:spLocks noGrp="1"/>
          </p:cNvSpPr>
          <p:nvPr>
            <p:ph type="body" sz="quarter" idx="72" hasCustomPrompt="1"/>
          </p:nvPr>
        </p:nvSpPr>
        <p:spPr>
          <a:xfrm>
            <a:off x="6743701" y="2373829"/>
            <a:ext cx="4105274" cy="2399688"/>
          </a:xfrm>
        </p:spPr>
        <p:txBody>
          <a:bodyPr/>
          <a:lstStyle>
            <a:lvl1pPr>
              <a:spcBef>
                <a:spcPts val="0"/>
              </a:spcBef>
              <a:spcAft>
                <a:spcPts val="1000"/>
              </a:spcAft>
              <a:defRPr sz="1400"/>
            </a:lvl1pPr>
            <a:lvl2pPr>
              <a:spcBef>
                <a:spcPts val="1000"/>
              </a:spcBef>
              <a:spcAft>
                <a:spcPts val="0"/>
              </a:spcAft>
              <a:defRPr sz="1400">
                <a:latin typeface="+mn-lt"/>
              </a:defRPr>
            </a:lvl2pPr>
          </a:lstStyle>
          <a:p>
            <a:pPr lvl="0"/>
            <a:r>
              <a:rPr lang="de-DE" noProof="1"/>
              <a:t>Copy text, 14pt Gotham-Book. Lorem ipsum dolor sit amet, consectetuer adipiscing elit. Maecenas porttitor congue massa. Fusce posuere, magna sed pulvinar ultricies, purus lectus malesuada libero, sit amet commodo magna eros quis urna.</a:t>
            </a:r>
          </a:p>
          <a:p>
            <a:pPr lvl="0"/>
            <a:r>
              <a:rPr lang="de-DE" noProof="1"/>
              <a:t>Nunc viverra imperdiet enim. Fusce est. Vivamus tellus.</a:t>
            </a:r>
          </a:p>
          <a:p>
            <a:pPr lvl="0"/>
            <a:r>
              <a:rPr lang="de-DE" noProof="1"/>
              <a:t>Pellentesque habitant morbi tristique senet netus et malesuada fames ac turpis.</a:t>
            </a:r>
          </a:p>
        </p:txBody>
      </p:sp>
      <p:pic>
        <p:nvPicPr>
          <p:cNvPr id="11" name="Grafik 10">
            <a:extLst>
              <a:ext uri="{FF2B5EF4-FFF2-40B4-BE49-F238E27FC236}">
                <a16:creationId xmlns:a16="http://schemas.microsoft.com/office/drawing/2014/main" id="{E15B8889-C912-7C4B-8275-CCFE875ED26F}"/>
              </a:ext>
            </a:extLst>
          </p:cNvPr>
          <p:cNvPicPr>
            <a:picLocks noChangeAspect="1"/>
          </p:cNvPicPr>
          <p:nvPr userDrawn="1"/>
        </p:nvPicPr>
        <p:blipFill rotWithShape="1">
          <a:blip r:embed="rId2">
            <a:alphaModFix amt="81000"/>
            <a:extLst>
              <a:ext uri="{BEBA8EAE-BF5A-486C-A8C5-ECC9F3942E4B}">
                <a14:imgProps xmlns:a14="http://schemas.microsoft.com/office/drawing/2010/main">
                  <a14:imgLayer r:embed="rId3">
                    <a14:imgEffect>
                      <a14:saturation sat="0"/>
                    </a14:imgEffect>
                  </a14:imgLayer>
                </a14:imgProps>
              </a:ext>
            </a:extLst>
          </a:blip>
          <a:srcRect t="3175" r="3311" b="2496"/>
          <a:stretch/>
        </p:blipFill>
        <p:spPr>
          <a:xfrm rot="10800000">
            <a:off x="-1" y="-1"/>
            <a:ext cx="6636280" cy="6858001"/>
          </a:xfrm>
          <a:prstGeom prst="rect">
            <a:avLst/>
          </a:prstGeom>
        </p:spPr>
      </p:pic>
      <p:sp>
        <p:nvSpPr>
          <p:cNvPr id="12" name="Bildplatzhalter 2">
            <a:extLst>
              <a:ext uri="{FF2B5EF4-FFF2-40B4-BE49-F238E27FC236}">
                <a16:creationId xmlns:a16="http://schemas.microsoft.com/office/drawing/2014/main" id="{174DF0DB-641A-0648-A209-8E6091567F45}"/>
              </a:ext>
            </a:extLst>
          </p:cNvPr>
          <p:cNvSpPr>
            <a:spLocks noGrp="1"/>
          </p:cNvSpPr>
          <p:nvPr>
            <p:ph type="pic" sz="quarter" idx="10" hasCustomPrompt="1"/>
          </p:nvPr>
        </p:nvSpPr>
        <p:spPr>
          <a:xfrm>
            <a:off x="1178311" y="1447679"/>
            <a:ext cx="3998546" cy="3962642"/>
          </a:xfrm>
          <a:prstGeom prst="ellipse">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13" name="Titel 3">
            <a:extLst>
              <a:ext uri="{FF2B5EF4-FFF2-40B4-BE49-F238E27FC236}">
                <a16:creationId xmlns:a16="http://schemas.microsoft.com/office/drawing/2014/main" id="{CDB834BC-D353-1E48-8F42-AB0ED70302BE}"/>
              </a:ext>
            </a:extLst>
          </p:cNvPr>
          <p:cNvSpPr>
            <a:spLocks noGrp="1"/>
          </p:cNvSpPr>
          <p:nvPr>
            <p:ph type="title" hasCustomPrompt="1"/>
          </p:nvPr>
        </p:nvSpPr>
        <p:spPr>
          <a:xfrm>
            <a:off x="6743699" y="1808609"/>
            <a:ext cx="4105276" cy="275875"/>
          </a:xfrm>
        </p:spPr>
        <p:txBody>
          <a:bodyPr/>
          <a:lstStyle>
            <a:lvl1pPr>
              <a:defRPr sz="2000"/>
            </a:lvl1pPr>
          </a:lstStyle>
          <a:p>
            <a:pPr lvl="0"/>
            <a:r>
              <a:rPr lang="de-DE" noProof="1"/>
              <a:t>Subline S1, 20pt Gotham-Bold</a:t>
            </a:r>
          </a:p>
        </p:txBody>
      </p:sp>
    </p:spTree>
    <p:extLst>
      <p:ext uri="{BB962C8B-B14F-4D97-AF65-F5344CB8AC3E}">
        <p14:creationId xmlns:p14="http://schemas.microsoft.com/office/powerpoint/2010/main" val="75785970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ext - small white/ picture ">
    <p:bg>
      <p:bgPr>
        <a:solidFill>
          <a:schemeClr val="bg1"/>
        </a:solidFill>
        <a:effectLst/>
      </p:bgPr>
    </p:bg>
    <p:spTree>
      <p:nvGrpSpPr>
        <p:cNvPr id="1" name=""/>
        <p:cNvGrpSpPr/>
        <p:nvPr/>
      </p:nvGrpSpPr>
      <p:grpSpPr>
        <a:xfrm>
          <a:off x="0" y="0"/>
          <a:ext cx="0" cy="0"/>
          <a:chOff x="0" y="0"/>
          <a:chExt cx="0" cy="0"/>
        </a:xfrm>
      </p:grpSpPr>
      <p:sp>
        <p:nvSpPr>
          <p:cNvPr id="17" name="Bildplatzhalter 2">
            <a:extLst>
              <a:ext uri="{FF2B5EF4-FFF2-40B4-BE49-F238E27FC236}">
                <a16:creationId xmlns:a16="http://schemas.microsoft.com/office/drawing/2014/main" id="{E69DEF63-A027-434C-823D-E9D82C97BEA2}"/>
              </a:ext>
            </a:extLst>
          </p:cNvPr>
          <p:cNvSpPr>
            <a:spLocks noGrp="1"/>
          </p:cNvSpPr>
          <p:nvPr>
            <p:ph type="pic" sz="quarter" idx="10" hasCustomPrompt="1"/>
          </p:nvPr>
        </p:nvSpPr>
        <p:spPr>
          <a:xfrm>
            <a:off x="3613200" y="0"/>
            <a:ext cx="8578800" cy="6858000"/>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5" name="Fußzeilenplatzhalter 4">
            <a:extLst>
              <a:ext uri="{FF2B5EF4-FFF2-40B4-BE49-F238E27FC236}">
                <a16:creationId xmlns:a16="http://schemas.microsoft.com/office/drawing/2014/main" id="{79630DD7-CBBF-C34F-A58E-E2690C34D170}"/>
              </a:ext>
            </a:extLst>
          </p:cNvPr>
          <p:cNvSpPr>
            <a:spLocks noGrp="1"/>
          </p:cNvSpPr>
          <p:nvPr>
            <p:ph type="ftr" sz="quarter" idx="12"/>
          </p:nvPr>
        </p:nvSpPr>
        <p:spPr/>
        <p:txBody>
          <a:bodyPr/>
          <a:lstStyle/>
          <a:p>
            <a:r>
              <a:rPr lang="de-DE" noProof="1"/>
              <a:t>Title of the presentation, mm.dd.yyyy</a:t>
            </a:r>
          </a:p>
        </p:txBody>
      </p:sp>
      <p:sp>
        <p:nvSpPr>
          <p:cNvPr id="6" name="Foliennummernplatzhalter 5">
            <a:extLst>
              <a:ext uri="{FF2B5EF4-FFF2-40B4-BE49-F238E27FC236}">
                <a16:creationId xmlns:a16="http://schemas.microsoft.com/office/drawing/2014/main" id="{C2AF8C65-5EE0-594B-907A-31C2E013E3DA}"/>
              </a:ext>
            </a:extLst>
          </p:cNvPr>
          <p:cNvSpPr>
            <a:spLocks noGrp="1"/>
          </p:cNvSpPr>
          <p:nvPr>
            <p:ph type="sldNum" sz="quarter" idx="13"/>
          </p:nvPr>
        </p:nvSpPr>
        <p:spPr/>
        <p:txBody>
          <a:bodyPr/>
          <a:lstStyle/>
          <a:p>
            <a:fld id="{C201EEB8-6482-40CC-A2C8-0955E4E6251A}" type="slidenum">
              <a:rPr lang="de-DE" smtClean="0"/>
              <a:pPr/>
              <a:t>‹Nr.›</a:t>
            </a:fld>
            <a:endParaRPr lang="de-DE"/>
          </a:p>
        </p:txBody>
      </p:sp>
      <p:sp>
        <p:nvSpPr>
          <p:cNvPr id="33" name="Textplatzhalter 15">
            <a:extLst>
              <a:ext uri="{FF2B5EF4-FFF2-40B4-BE49-F238E27FC236}">
                <a16:creationId xmlns:a16="http://schemas.microsoft.com/office/drawing/2014/main" id="{EBE23610-A0A6-FC47-8F92-CA478DC1EDB3}"/>
              </a:ext>
            </a:extLst>
          </p:cNvPr>
          <p:cNvSpPr>
            <a:spLocks noGrp="1"/>
          </p:cNvSpPr>
          <p:nvPr>
            <p:ph type="body" sz="quarter" idx="90" hasCustomPrompt="1"/>
          </p:nvPr>
        </p:nvSpPr>
        <p:spPr>
          <a:xfrm>
            <a:off x="479426" y="4491098"/>
            <a:ext cx="2262787" cy="1134450"/>
          </a:xfrm>
        </p:spPr>
        <p:txBody>
          <a:bodyPr/>
          <a:lstStyle>
            <a:lvl1pPr>
              <a:defRPr sz="1200"/>
            </a:lvl1pPr>
            <a:lvl2pPr>
              <a:spcBef>
                <a:spcPts val="0"/>
              </a:spcBef>
              <a:spcAft>
                <a:spcPts val="1000"/>
              </a:spcAft>
              <a:defRPr sz="1200">
                <a:latin typeface="+mn-lt"/>
              </a:defRPr>
            </a:lvl2pPr>
          </a:lstStyle>
          <a:p>
            <a:r>
              <a:rPr lang="de-DE" noProof="1"/>
              <a:t>Copy text, 12pt Gotham-Book. Lorem ipsum dolor amet maga, consectetuer adipiscing de es elit. Sit de mecenas porttitor congue fusce posuere magna.</a:t>
            </a:r>
          </a:p>
        </p:txBody>
      </p:sp>
      <p:sp>
        <p:nvSpPr>
          <p:cNvPr id="19" name="Titel 3">
            <a:extLst>
              <a:ext uri="{FF2B5EF4-FFF2-40B4-BE49-F238E27FC236}">
                <a16:creationId xmlns:a16="http://schemas.microsoft.com/office/drawing/2014/main" id="{EA1EC3A2-B693-8347-BBF7-05393FEEFD9E}"/>
              </a:ext>
            </a:extLst>
          </p:cNvPr>
          <p:cNvSpPr>
            <a:spLocks noGrp="1"/>
          </p:cNvSpPr>
          <p:nvPr>
            <p:ph type="title" hasCustomPrompt="1"/>
          </p:nvPr>
        </p:nvSpPr>
        <p:spPr>
          <a:xfrm>
            <a:off x="479424" y="3774585"/>
            <a:ext cx="2262787" cy="508999"/>
          </a:xfrm>
        </p:spPr>
        <p:txBody>
          <a:bodyPr/>
          <a:lstStyle>
            <a:lvl1pPr>
              <a:defRPr sz="1800"/>
            </a:lvl1pPr>
          </a:lstStyle>
          <a:p>
            <a:pPr lvl="0"/>
            <a:r>
              <a:rPr lang="de-DE" noProof="1"/>
              <a:t>Subline S2, 18pt Gotham-Bold</a:t>
            </a:r>
          </a:p>
        </p:txBody>
      </p:sp>
    </p:spTree>
    <p:extLst>
      <p:ext uri="{BB962C8B-B14F-4D97-AF65-F5344CB8AC3E}">
        <p14:creationId xmlns:p14="http://schemas.microsoft.com/office/powerpoint/2010/main" val="43066816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 color/ white box">
    <p:bg>
      <p:bgPr>
        <a:solidFill>
          <a:schemeClr val="accent2"/>
        </a:solidFill>
        <a:effectLst/>
      </p:bgPr>
    </p:bg>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BB2FD5C3-8166-C74B-AFB3-117E645C65B9}"/>
              </a:ext>
            </a:extLst>
          </p:cNvPr>
          <p:cNvPicPr>
            <a:picLocks noChangeAspect="1"/>
          </p:cNvPicPr>
          <p:nvPr userDrawn="1"/>
        </p:nvPicPr>
        <p:blipFill>
          <a:blip r:embed="rId2">
            <a:alphaModFix amt="0"/>
          </a:blip>
          <a:stretch>
            <a:fillRect/>
          </a:stretch>
        </p:blipFill>
        <p:spPr>
          <a:xfrm>
            <a:off x="1306" y="0"/>
            <a:ext cx="6399" cy="3600"/>
          </a:xfrm>
          <a:prstGeom prst="rect">
            <a:avLst/>
          </a:prstGeom>
        </p:spPr>
      </p:pic>
      <p:sp>
        <p:nvSpPr>
          <p:cNvPr id="12" name="Rechteck 11">
            <a:extLst>
              <a:ext uri="{FF2B5EF4-FFF2-40B4-BE49-F238E27FC236}">
                <a16:creationId xmlns:a16="http://schemas.microsoft.com/office/drawing/2014/main" id="{8180993B-D410-7F4D-8376-E57D97435D02}"/>
              </a:ext>
            </a:extLst>
          </p:cNvPr>
          <p:cNvSpPr/>
          <p:nvPr userDrawn="1"/>
        </p:nvSpPr>
        <p:spPr>
          <a:xfrm>
            <a:off x="479424" y="2054269"/>
            <a:ext cx="8532814" cy="4038558"/>
          </a:xfrm>
          <a:prstGeom prst="rect">
            <a:avLst/>
          </a:prstGeom>
          <a:solidFill>
            <a:schemeClr val="bg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Titel 3">
            <a:extLst>
              <a:ext uri="{FF2B5EF4-FFF2-40B4-BE49-F238E27FC236}">
                <a16:creationId xmlns:a16="http://schemas.microsoft.com/office/drawing/2014/main" id="{2022FCF3-1AAF-4145-B706-CE2D4E476258}"/>
              </a:ext>
            </a:extLst>
          </p:cNvPr>
          <p:cNvSpPr>
            <a:spLocks noGrp="1"/>
          </p:cNvSpPr>
          <p:nvPr>
            <p:ph type="title" hasCustomPrompt="1"/>
          </p:nvPr>
        </p:nvSpPr>
        <p:spPr>
          <a:xfrm>
            <a:off x="911225" y="3911162"/>
            <a:ext cx="7669213" cy="1186193"/>
          </a:xfrm>
        </p:spPr>
        <p:txBody>
          <a:bodyPr anchor="b"/>
          <a:lstStyle>
            <a:lvl1pPr>
              <a:defRPr sz="4400"/>
            </a:lvl1pPr>
          </a:lstStyle>
          <a:p>
            <a:pPr lvl="0"/>
            <a:r>
              <a:rPr lang="de-DE" noProof="1"/>
              <a:t>Title T1, </a:t>
            </a:r>
            <a:br>
              <a:rPr lang="de-DE" noProof="1"/>
            </a:br>
            <a:r>
              <a:rPr lang="de-DE" noProof="1"/>
              <a:t>44pt Gotham-Bold</a:t>
            </a:r>
          </a:p>
        </p:txBody>
      </p:sp>
      <p:sp>
        <p:nvSpPr>
          <p:cNvPr id="16" name="Textplatzhalter 15">
            <a:extLst>
              <a:ext uri="{FF2B5EF4-FFF2-40B4-BE49-F238E27FC236}">
                <a16:creationId xmlns:a16="http://schemas.microsoft.com/office/drawing/2014/main" id="{39E3208D-6C1B-F648-91BF-B4298AA5CD72}"/>
              </a:ext>
            </a:extLst>
          </p:cNvPr>
          <p:cNvSpPr>
            <a:spLocks noGrp="1"/>
          </p:cNvSpPr>
          <p:nvPr>
            <p:ph type="body" sz="quarter" idx="10" hasCustomPrompt="1"/>
          </p:nvPr>
        </p:nvSpPr>
        <p:spPr>
          <a:xfrm>
            <a:off x="911225" y="5284536"/>
            <a:ext cx="7669213" cy="432000"/>
          </a:xfrm>
        </p:spPr>
        <p:txBody>
          <a:bodyPr/>
          <a:lstStyle>
            <a:lvl1pPr>
              <a:defRPr sz="1400"/>
            </a:lvl1pPr>
          </a:lstStyle>
          <a:p>
            <a:pPr lvl="0"/>
            <a:r>
              <a:rPr lang="de-DE" dirty="0"/>
              <a:t>Date </a:t>
            </a:r>
            <a:r>
              <a:rPr lang="de-DE" dirty="0" err="1"/>
              <a:t>mm.dd.yyyy</a:t>
            </a:r>
            <a:r>
              <a:rPr lang="de-DE" dirty="0"/>
              <a:t> | </a:t>
            </a:r>
            <a:r>
              <a:rPr lang="de-DE" dirty="0" err="1"/>
              <a:t>Author</a:t>
            </a:r>
            <a:r>
              <a:rPr lang="de-DE" dirty="0"/>
              <a:t> </a:t>
            </a:r>
            <a:r>
              <a:rPr lang="de-DE" dirty="0" err="1"/>
              <a:t>prename</a:t>
            </a:r>
            <a:r>
              <a:rPr lang="de-DE" dirty="0"/>
              <a:t> </a:t>
            </a:r>
            <a:r>
              <a:rPr lang="de-DE" dirty="0" err="1"/>
              <a:t>name</a:t>
            </a:r>
            <a:r>
              <a:rPr lang="de-DE" dirty="0"/>
              <a:t> | Additional </a:t>
            </a:r>
            <a:r>
              <a:rPr lang="de-DE" dirty="0" err="1"/>
              <a:t>information</a:t>
            </a:r>
            <a:br>
              <a:rPr lang="de-DE" dirty="0"/>
            </a:b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consectetuer</a:t>
            </a:r>
            <a:r>
              <a:rPr lang="de-DE" dirty="0"/>
              <a:t> </a:t>
            </a:r>
            <a:r>
              <a:rPr lang="de-DE" dirty="0" err="1"/>
              <a:t>adipiscing</a:t>
            </a:r>
            <a:r>
              <a:rPr lang="de-DE" dirty="0"/>
              <a:t> </a:t>
            </a:r>
            <a:r>
              <a:rPr lang="de-DE" dirty="0" err="1"/>
              <a:t>elit</a:t>
            </a:r>
            <a:r>
              <a:rPr lang="de-DE" dirty="0"/>
              <a:t>.</a:t>
            </a:r>
          </a:p>
        </p:txBody>
      </p:sp>
      <p:pic>
        <p:nvPicPr>
          <p:cNvPr id="7" name="Grafik 6">
            <a:extLst>
              <a:ext uri="{FF2B5EF4-FFF2-40B4-BE49-F238E27FC236}">
                <a16:creationId xmlns:a16="http://schemas.microsoft.com/office/drawing/2014/main" id="{7FA282DE-AC0E-024D-859F-504E9A628A09}"/>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915243" y="2568767"/>
            <a:ext cx="1413249" cy="551747"/>
          </a:xfrm>
          <a:prstGeom prst="rect">
            <a:avLst/>
          </a:prstGeom>
        </p:spPr>
      </p:pic>
    </p:spTree>
    <p:extLst>
      <p:ext uri="{BB962C8B-B14F-4D97-AF65-F5344CB8AC3E}">
        <p14:creationId xmlns:p14="http://schemas.microsoft.com/office/powerpoint/2010/main" val="198509819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ext R - small white/ picture ">
    <p:bg>
      <p:bgPr>
        <a:solidFill>
          <a:schemeClr val="bg1"/>
        </a:solidFill>
        <a:effectLst/>
      </p:bgPr>
    </p:bg>
    <p:spTree>
      <p:nvGrpSpPr>
        <p:cNvPr id="1" name=""/>
        <p:cNvGrpSpPr/>
        <p:nvPr/>
      </p:nvGrpSpPr>
      <p:grpSpPr>
        <a:xfrm>
          <a:off x="0" y="0"/>
          <a:ext cx="0" cy="0"/>
          <a:chOff x="0" y="0"/>
          <a:chExt cx="0" cy="0"/>
        </a:xfrm>
      </p:grpSpPr>
      <p:sp>
        <p:nvSpPr>
          <p:cNvPr id="17" name="Bildplatzhalter 2">
            <a:extLst>
              <a:ext uri="{FF2B5EF4-FFF2-40B4-BE49-F238E27FC236}">
                <a16:creationId xmlns:a16="http://schemas.microsoft.com/office/drawing/2014/main" id="{E69DEF63-A027-434C-823D-E9D82C97BEA2}"/>
              </a:ext>
            </a:extLst>
          </p:cNvPr>
          <p:cNvSpPr>
            <a:spLocks noGrp="1"/>
          </p:cNvSpPr>
          <p:nvPr>
            <p:ph type="pic" sz="quarter" idx="10" hasCustomPrompt="1"/>
          </p:nvPr>
        </p:nvSpPr>
        <p:spPr>
          <a:xfrm>
            <a:off x="0" y="0"/>
            <a:ext cx="8578800" cy="6858000"/>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33" name="Textplatzhalter 15">
            <a:extLst>
              <a:ext uri="{FF2B5EF4-FFF2-40B4-BE49-F238E27FC236}">
                <a16:creationId xmlns:a16="http://schemas.microsoft.com/office/drawing/2014/main" id="{EBE23610-A0A6-FC47-8F92-CA478DC1EDB3}"/>
              </a:ext>
            </a:extLst>
          </p:cNvPr>
          <p:cNvSpPr>
            <a:spLocks noGrp="1"/>
          </p:cNvSpPr>
          <p:nvPr>
            <p:ph type="body" sz="quarter" idx="90" hasCustomPrompt="1"/>
          </p:nvPr>
        </p:nvSpPr>
        <p:spPr>
          <a:xfrm>
            <a:off x="9012238" y="4491098"/>
            <a:ext cx="2262787" cy="1134450"/>
          </a:xfrm>
        </p:spPr>
        <p:txBody>
          <a:bodyPr/>
          <a:lstStyle>
            <a:lvl1pPr>
              <a:defRPr sz="1200"/>
            </a:lvl1pPr>
            <a:lvl2pPr>
              <a:spcBef>
                <a:spcPts val="0"/>
              </a:spcBef>
              <a:spcAft>
                <a:spcPts val="1000"/>
              </a:spcAft>
              <a:defRPr sz="1200">
                <a:latin typeface="+mn-lt"/>
              </a:defRPr>
            </a:lvl2pPr>
          </a:lstStyle>
          <a:p>
            <a:r>
              <a:rPr lang="de-DE" noProof="1"/>
              <a:t>Copy text, 12pt Gotham-Book. Lorem ipsum dolor amet maga, consectetuer adipiscing de es elit. Sit de mecenas porttitor congue fusce posuere magna.</a:t>
            </a:r>
          </a:p>
        </p:txBody>
      </p:sp>
      <p:sp>
        <p:nvSpPr>
          <p:cNvPr id="9" name="Titel 3">
            <a:extLst>
              <a:ext uri="{FF2B5EF4-FFF2-40B4-BE49-F238E27FC236}">
                <a16:creationId xmlns:a16="http://schemas.microsoft.com/office/drawing/2014/main" id="{7B4185F4-FB49-CC43-A38B-D4B5D3717317}"/>
              </a:ext>
            </a:extLst>
          </p:cNvPr>
          <p:cNvSpPr>
            <a:spLocks noGrp="1"/>
          </p:cNvSpPr>
          <p:nvPr>
            <p:ph type="title" hasCustomPrompt="1"/>
          </p:nvPr>
        </p:nvSpPr>
        <p:spPr>
          <a:xfrm>
            <a:off x="9012236" y="3774585"/>
            <a:ext cx="2262787" cy="508999"/>
          </a:xfrm>
        </p:spPr>
        <p:txBody>
          <a:bodyPr/>
          <a:lstStyle>
            <a:lvl1pPr>
              <a:defRPr sz="1800"/>
            </a:lvl1pPr>
          </a:lstStyle>
          <a:p>
            <a:pPr lvl="0"/>
            <a:r>
              <a:rPr lang="de-DE" noProof="1"/>
              <a:t>Subline S2, 18pt Gotham-Bold</a:t>
            </a:r>
          </a:p>
        </p:txBody>
      </p:sp>
      <p:sp>
        <p:nvSpPr>
          <p:cNvPr id="3" name="Foliennummernplatzhalter 2">
            <a:extLst>
              <a:ext uri="{FF2B5EF4-FFF2-40B4-BE49-F238E27FC236}">
                <a16:creationId xmlns:a16="http://schemas.microsoft.com/office/drawing/2014/main" id="{D3B8F810-BBC5-6547-A763-A38F4BAA3C04}"/>
              </a:ext>
            </a:extLst>
          </p:cNvPr>
          <p:cNvSpPr>
            <a:spLocks noGrp="1"/>
          </p:cNvSpPr>
          <p:nvPr>
            <p:ph type="sldNum" sz="quarter" idx="92"/>
          </p:nvPr>
        </p:nvSpPr>
        <p:spPr/>
        <p:txBody>
          <a:bodyPr/>
          <a:lstStyle/>
          <a:p>
            <a:fld id="{C201EEB8-6482-40CC-A2C8-0955E4E6251A}" type="slidenum">
              <a:rPr lang="de-DE" smtClean="0"/>
              <a:pPr/>
              <a:t>‹Nr.›</a:t>
            </a:fld>
            <a:endParaRPr lang="de-DE"/>
          </a:p>
        </p:txBody>
      </p:sp>
    </p:spTree>
    <p:extLst>
      <p:ext uri="{BB962C8B-B14F-4D97-AF65-F5344CB8AC3E}">
        <p14:creationId xmlns:p14="http://schemas.microsoft.com/office/powerpoint/2010/main" val="296803141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 picture - 50/50">
    <p:bg>
      <p:bgPr>
        <a:solidFill>
          <a:schemeClr val="bg1"/>
        </a:solidFill>
        <a:effectLst/>
      </p:bgPr>
    </p:bg>
    <p:spTree>
      <p:nvGrpSpPr>
        <p:cNvPr id="1" name=""/>
        <p:cNvGrpSpPr/>
        <p:nvPr/>
      </p:nvGrpSpPr>
      <p:grpSpPr>
        <a:xfrm>
          <a:off x="0" y="0"/>
          <a:ext cx="0" cy="0"/>
          <a:chOff x="0" y="0"/>
          <a:chExt cx="0" cy="0"/>
        </a:xfrm>
      </p:grpSpPr>
      <p:sp>
        <p:nvSpPr>
          <p:cNvPr id="5" name="Fußzeilenplatzhalter 4">
            <a:extLst>
              <a:ext uri="{FF2B5EF4-FFF2-40B4-BE49-F238E27FC236}">
                <a16:creationId xmlns:a16="http://schemas.microsoft.com/office/drawing/2014/main" id="{79630DD7-CBBF-C34F-A58E-E2690C34D170}"/>
              </a:ext>
            </a:extLst>
          </p:cNvPr>
          <p:cNvSpPr>
            <a:spLocks noGrp="1"/>
          </p:cNvSpPr>
          <p:nvPr>
            <p:ph type="ftr" sz="quarter" idx="12"/>
          </p:nvPr>
        </p:nvSpPr>
        <p:spPr/>
        <p:txBody>
          <a:bodyPr/>
          <a:lstStyle/>
          <a:p>
            <a:r>
              <a:rPr lang="de-DE" noProof="1"/>
              <a:t>Title of the presentation, mm.dd.yyyy</a:t>
            </a:r>
          </a:p>
        </p:txBody>
      </p:sp>
      <p:sp>
        <p:nvSpPr>
          <p:cNvPr id="6" name="Foliennummernplatzhalter 5">
            <a:extLst>
              <a:ext uri="{FF2B5EF4-FFF2-40B4-BE49-F238E27FC236}">
                <a16:creationId xmlns:a16="http://schemas.microsoft.com/office/drawing/2014/main" id="{C2AF8C65-5EE0-594B-907A-31C2E013E3DA}"/>
              </a:ext>
            </a:extLst>
          </p:cNvPr>
          <p:cNvSpPr>
            <a:spLocks noGrp="1"/>
          </p:cNvSpPr>
          <p:nvPr>
            <p:ph type="sldNum" sz="quarter" idx="13"/>
          </p:nvPr>
        </p:nvSpPr>
        <p:spPr/>
        <p:txBody>
          <a:bodyPr/>
          <a:lstStyle/>
          <a:p>
            <a:fld id="{C201EEB8-6482-40CC-A2C8-0955E4E6251A}" type="slidenum">
              <a:rPr lang="de-DE" smtClean="0"/>
              <a:pPr/>
              <a:t>‹Nr.›</a:t>
            </a:fld>
            <a:endParaRPr lang="de-DE"/>
          </a:p>
        </p:txBody>
      </p:sp>
      <p:sp>
        <p:nvSpPr>
          <p:cNvPr id="4" name="Titel 3">
            <a:extLst>
              <a:ext uri="{FF2B5EF4-FFF2-40B4-BE49-F238E27FC236}">
                <a16:creationId xmlns:a16="http://schemas.microsoft.com/office/drawing/2014/main" id="{2022FCF3-1AAF-4145-B706-CE2D4E476258}"/>
              </a:ext>
            </a:extLst>
          </p:cNvPr>
          <p:cNvSpPr>
            <a:spLocks noGrp="1"/>
          </p:cNvSpPr>
          <p:nvPr>
            <p:ph type="title" hasCustomPrompt="1"/>
          </p:nvPr>
        </p:nvSpPr>
        <p:spPr/>
        <p:txBody>
          <a:bodyPr/>
          <a:lstStyle/>
          <a:p>
            <a:pPr lvl="0"/>
            <a:r>
              <a:rPr lang="de-DE" noProof="1"/>
              <a:t>Single headline H1, 32pt Gotham-Bold</a:t>
            </a:r>
          </a:p>
        </p:txBody>
      </p:sp>
      <p:sp>
        <p:nvSpPr>
          <p:cNvPr id="37" name="Textplatzhalter 15">
            <a:extLst>
              <a:ext uri="{FF2B5EF4-FFF2-40B4-BE49-F238E27FC236}">
                <a16:creationId xmlns:a16="http://schemas.microsoft.com/office/drawing/2014/main" id="{1DA54822-6066-8F40-8207-60D13F145A6E}"/>
              </a:ext>
            </a:extLst>
          </p:cNvPr>
          <p:cNvSpPr>
            <a:spLocks noGrp="1"/>
          </p:cNvSpPr>
          <p:nvPr>
            <p:ph type="body" sz="quarter" idx="88" hasCustomPrompt="1"/>
          </p:nvPr>
        </p:nvSpPr>
        <p:spPr>
          <a:xfrm>
            <a:off x="479425" y="3774586"/>
            <a:ext cx="5395918" cy="508999"/>
          </a:xfrm>
        </p:spPr>
        <p:txBody>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800">
                <a:latin typeface="+mj-lt"/>
              </a:defRPr>
            </a:lvl1pPr>
            <a:lvl2pPr>
              <a:lnSpc>
                <a:spcPct val="90000"/>
              </a:lnSpc>
              <a:spcBef>
                <a:spcPts val="0"/>
              </a:spcBef>
              <a:spcAft>
                <a:spcPts val="0"/>
              </a:spcAft>
              <a:defRPr sz="1800"/>
            </a:lvl2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de-DE" noProof="1"/>
              <a:t>Subline S2, 18pt</a:t>
            </a:r>
            <a:br>
              <a:rPr lang="de-DE" noProof="1"/>
            </a:br>
            <a:r>
              <a:rPr lang="de-DE" noProof="1"/>
              <a:t>Gotham-Bold</a:t>
            </a:r>
          </a:p>
        </p:txBody>
      </p:sp>
      <p:sp>
        <p:nvSpPr>
          <p:cNvPr id="38" name="Textplatzhalter 15">
            <a:extLst>
              <a:ext uri="{FF2B5EF4-FFF2-40B4-BE49-F238E27FC236}">
                <a16:creationId xmlns:a16="http://schemas.microsoft.com/office/drawing/2014/main" id="{4575D0B9-EE89-2242-82ED-F821C3D39ECD}"/>
              </a:ext>
            </a:extLst>
          </p:cNvPr>
          <p:cNvSpPr>
            <a:spLocks noGrp="1"/>
          </p:cNvSpPr>
          <p:nvPr>
            <p:ph type="body" sz="quarter" idx="89" hasCustomPrompt="1"/>
          </p:nvPr>
        </p:nvSpPr>
        <p:spPr>
          <a:xfrm>
            <a:off x="479426" y="4491098"/>
            <a:ext cx="5395918" cy="950697"/>
          </a:xfrm>
        </p:spPr>
        <p:txBody>
          <a:bodyPr/>
          <a:lstStyle>
            <a:lvl1pPr>
              <a:defRPr sz="1200"/>
            </a:lvl1pPr>
            <a:lvl2pPr>
              <a:spcBef>
                <a:spcPts val="0"/>
              </a:spcBef>
              <a:spcAft>
                <a:spcPts val="1000"/>
              </a:spcAft>
              <a:defRPr sz="1200">
                <a:latin typeface="+mn-lt"/>
              </a:defRPr>
            </a:lvl2pPr>
          </a:lstStyle>
          <a:p>
            <a:r>
              <a:rPr lang="de-DE" noProof="1"/>
              <a:t>Copy text, 12pt Gotham-Book. Lorem ipsum dolor sit amet, concter adipiscing elit. Maecenas porttitor congue massa. Lectus posuere. Porttitor congue massa. Fusce lectus posuere. Fusce posuere, sed pulvinar ultricies, purus lectus malesuada libero, sit amet commodo posuere, sed pulvinar ultricies, purus lectus.</a:t>
            </a:r>
          </a:p>
        </p:txBody>
      </p:sp>
      <p:sp>
        <p:nvSpPr>
          <p:cNvPr id="53" name="Textplatzhalter 15">
            <a:extLst>
              <a:ext uri="{FF2B5EF4-FFF2-40B4-BE49-F238E27FC236}">
                <a16:creationId xmlns:a16="http://schemas.microsoft.com/office/drawing/2014/main" id="{8D4AC655-F7A2-AD49-86E6-F1E7CBF6B589}"/>
              </a:ext>
            </a:extLst>
          </p:cNvPr>
          <p:cNvSpPr>
            <a:spLocks noGrp="1"/>
          </p:cNvSpPr>
          <p:nvPr>
            <p:ph type="body" sz="quarter" idx="96" hasCustomPrompt="1"/>
          </p:nvPr>
        </p:nvSpPr>
        <p:spPr>
          <a:xfrm>
            <a:off x="6311899" y="3774586"/>
            <a:ext cx="5395918" cy="508999"/>
          </a:xfrm>
        </p:spPr>
        <p:txBody>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800">
                <a:latin typeface="+mj-lt"/>
              </a:defRPr>
            </a:lvl1pPr>
            <a:lvl2pPr>
              <a:lnSpc>
                <a:spcPct val="90000"/>
              </a:lnSpc>
              <a:spcBef>
                <a:spcPts val="0"/>
              </a:spcBef>
              <a:spcAft>
                <a:spcPts val="0"/>
              </a:spcAft>
              <a:defRPr sz="1800"/>
            </a:lvl2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de-DE" noProof="1"/>
              <a:t>Subline S2, 18pt</a:t>
            </a:r>
            <a:br>
              <a:rPr lang="de-DE" noProof="1"/>
            </a:br>
            <a:r>
              <a:rPr lang="de-DE" noProof="1"/>
              <a:t>Gotham-Bold</a:t>
            </a:r>
          </a:p>
        </p:txBody>
      </p:sp>
      <p:sp>
        <p:nvSpPr>
          <p:cNvPr id="54" name="Textplatzhalter 15">
            <a:extLst>
              <a:ext uri="{FF2B5EF4-FFF2-40B4-BE49-F238E27FC236}">
                <a16:creationId xmlns:a16="http://schemas.microsoft.com/office/drawing/2014/main" id="{EA49473D-5D48-D544-B493-2CBA0300E9AE}"/>
              </a:ext>
            </a:extLst>
          </p:cNvPr>
          <p:cNvSpPr>
            <a:spLocks noGrp="1"/>
          </p:cNvSpPr>
          <p:nvPr>
            <p:ph type="body" sz="quarter" idx="97" hasCustomPrompt="1"/>
          </p:nvPr>
        </p:nvSpPr>
        <p:spPr>
          <a:xfrm>
            <a:off x="6311900" y="4491098"/>
            <a:ext cx="5395918" cy="950697"/>
          </a:xfrm>
        </p:spPr>
        <p:txBody>
          <a:bodyPr/>
          <a:lstStyle>
            <a:lvl1pPr>
              <a:defRPr sz="1200"/>
            </a:lvl1pPr>
            <a:lvl2pPr>
              <a:spcBef>
                <a:spcPts val="0"/>
              </a:spcBef>
              <a:spcAft>
                <a:spcPts val="1000"/>
              </a:spcAft>
              <a:defRPr sz="1200">
                <a:latin typeface="+mn-lt"/>
              </a:defRPr>
            </a:lvl2pPr>
          </a:lstStyle>
          <a:p>
            <a:r>
              <a:rPr lang="de-DE" noProof="1"/>
              <a:t>Copy text, 12pt Gotham-Book. Lorem ipsum dolor sit amet, concter adipiscing elit. Maecenas porttitor congue massa. Lectus posuere. Porttitor congue massa. Fusce lectus posuere. Fusce posuere, sed pulvinar ultricies, purus lectus malesuada libero, sit amet commodo posuere, sed pulvinar ultricies, purus lectus.</a:t>
            </a:r>
          </a:p>
        </p:txBody>
      </p:sp>
      <p:sp>
        <p:nvSpPr>
          <p:cNvPr id="21" name="Bildplatzhalter 2">
            <a:extLst>
              <a:ext uri="{FF2B5EF4-FFF2-40B4-BE49-F238E27FC236}">
                <a16:creationId xmlns:a16="http://schemas.microsoft.com/office/drawing/2014/main" id="{BC082DD6-C07D-B94B-B5ED-5A9171D705FF}"/>
              </a:ext>
            </a:extLst>
          </p:cNvPr>
          <p:cNvSpPr>
            <a:spLocks noGrp="1"/>
          </p:cNvSpPr>
          <p:nvPr>
            <p:ph type="pic" sz="quarter" idx="10" hasCustomPrompt="1"/>
          </p:nvPr>
        </p:nvSpPr>
        <p:spPr>
          <a:xfrm>
            <a:off x="484182" y="1376363"/>
            <a:ext cx="5395918" cy="1871422"/>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22" name="Bildplatzhalter 2">
            <a:extLst>
              <a:ext uri="{FF2B5EF4-FFF2-40B4-BE49-F238E27FC236}">
                <a16:creationId xmlns:a16="http://schemas.microsoft.com/office/drawing/2014/main" id="{D84B4313-A16F-4B4C-8374-436A8285B6D4}"/>
              </a:ext>
            </a:extLst>
          </p:cNvPr>
          <p:cNvSpPr>
            <a:spLocks noGrp="1"/>
          </p:cNvSpPr>
          <p:nvPr>
            <p:ph type="pic" sz="quarter" idx="102" hasCustomPrompt="1"/>
          </p:nvPr>
        </p:nvSpPr>
        <p:spPr>
          <a:xfrm>
            <a:off x="6311900" y="1376363"/>
            <a:ext cx="5395918" cy="1871422"/>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Tree>
    <p:extLst>
      <p:ext uri="{BB962C8B-B14F-4D97-AF65-F5344CB8AC3E}">
        <p14:creationId xmlns:p14="http://schemas.microsoft.com/office/powerpoint/2010/main" val="240066965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 picture - 4x4 white">
    <p:bg>
      <p:bgPr>
        <a:solidFill>
          <a:schemeClr val="bg1"/>
        </a:solidFill>
        <a:effectLst/>
      </p:bgPr>
    </p:bg>
    <p:spTree>
      <p:nvGrpSpPr>
        <p:cNvPr id="1" name=""/>
        <p:cNvGrpSpPr/>
        <p:nvPr/>
      </p:nvGrpSpPr>
      <p:grpSpPr>
        <a:xfrm>
          <a:off x="0" y="0"/>
          <a:ext cx="0" cy="0"/>
          <a:chOff x="0" y="0"/>
          <a:chExt cx="0" cy="0"/>
        </a:xfrm>
      </p:grpSpPr>
      <p:sp>
        <p:nvSpPr>
          <p:cNvPr id="5" name="Fußzeilenplatzhalter 4">
            <a:extLst>
              <a:ext uri="{FF2B5EF4-FFF2-40B4-BE49-F238E27FC236}">
                <a16:creationId xmlns:a16="http://schemas.microsoft.com/office/drawing/2014/main" id="{79630DD7-CBBF-C34F-A58E-E2690C34D170}"/>
              </a:ext>
            </a:extLst>
          </p:cNvPr>
          <p:cNvSpPr>
            <a:spLocks noGrp="1"/>
          </p:cNvSpPr>
          <p:nvPr>
            <p:ph type="ftr" sz="quarter" idx="12"/>
          </p:nvPr>
        </p:nvSpPr>
        <p:spPr/>
        <p:txBody>
          <a:bodyPr/>
          <a:lstStyle/>
          <a:p>
            <a:r>
              <a:rPr lang="de-DE" noProof="1"/>
              <a:t>Title of the presentation, mm.dd.yyyy</a:t>
            </a:r>
          </a:p>
        </p:txBody>
      </p:sp>
      <p:sp>
        <p:nvSpPr>
          <p:cNvPr id="6" name="Foliennummernplatzhalter 5">
            <a:extLst>
              <a:ext uri="{FF2B5EF4-FFF2-40B4-BE49-F238E27FC236}">
                <a16:creationId xmlns:a16="http://schemas.microsoft.com/office/drawing/2014/main" id="{C2AF8C65-5EE0-594B-907A-31C2E013E3DA}"/>
              </a:ext>
            </a:extLst>
          </p:cNvPr>
          <p:cNvSpPr>
            <a:spLocks noGrp="1"/>
          </p:cNvSpPr>
          <p:nvPr>
            <p:ph type="sldNum" sz="quarter" idx="13"/>
          </p:nvPr>
        </p:nvSpPr>
        <p:spPr/>
        <p:txBody>
          <a:bodyPr/>
          <a:lstStyle/>
          <a:p>
            <a:fld id="{C201EEB8-6482-40CC-A2C8-0955E4E6251A}" type="slidenum">
              <a:rPr lang="de-DE" smtClean="0"/>
              <a:pPr/>
              <a:t>‹Nr.›</a:t>
            </a:fld>
            <a:endParaRPr lang="de-DE"/>
          </a:p>
        </p:txBody>
      </p:sp>
      <p:sp>
        <p:nvSpPr>
          <p:cNvPr id="4" name="Titel 3">
            <a:extLst>
              <a:ext uri="{FF2B5EF4-FFF2-40B4-BE49-F238E27FC236}">
                <a16:creationId xmlns:a16="http://schemas.microsoft.com/office/drawing/2014/main" id="{2022FCF3-1AAF-4145-B706-CE2D4E476258}"/>
              </a:ext>
            </a:extLst>
          </p:cNvPr>
          <p:cNvSpPr>
            <a:spLocks noGrp="1"/>
          </p:cNvSpPr>
          <p:nvPr>
            <p:ph type="title" hasCustomPrompt="1"/>
          </p:nvPr>
        </p:nvSpPr>
        <p:spPr/>
        <p:txBody>
          <a:bodyPr/>
          <a:lstStyle/>
          <a:p>
            <a:pPr lvl="0"/>
            <a:r>
              <a:rPr lang="de-DE" noProof="1"/>
              <a:t>Single headline H1, 32pt Gotham-Bold</a:t>
            </a:r>
          </a:p>
        </p:txBody>
      </p:sp>
      <p:sp>
        <p:nvSpPr>
          <p:cNvPr id="53" name="Textplatzhalter 15">
            <a:extLst>
              <a:ext uri="{FF2B5EF4-FFF2-40B4-BE49-F238E27FC236}">
                <a16:creationId xmlns:a16="http://schemas.microsoft.com/office/drawing/2014/main" id="{8D4AC655-F7A2-AD49-86E6-F1E7CBF6B589}"/>
              </a:ext>
            </a:extLst>
          </p:cNvPr>
          <p:cNvSpPr>
            <a:spLocks noGrp="1"/>
          </p:cNvSpPr>
          <p:nvPr>
            <p:ph type="body" sz="quarter" idx="96" hasCustomPrompt="1"/>
          </p:nvPr>
        </p:nvSpPr>
        <p:spPr>
          <a:xfrm>
            <a:off x="9094468" y="3774586"/>
            <a:ext cx="2613348" cy="508999"/>
          </a:xfrm>
        </p:spPr>
        <p:txBody>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800">
                <a:latin typeface="+mj-lt"/>
              </a:defRPr>
            </a:lvl1pPr>
            <a:lvl2pPr>
              <a:lnSpc>
                <a:spcPct val="90000"/>
              </a:lnSpc>
              <a:spcBef>
                <a:spcPts val="0"/>
              </a:spcBef>
              <a:spcAft>
                <a:spcPts val="0"/>
              </a:spcAft>
              <a:defRPr sz="1800"/>
            </a:lvl2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de-DE" noProof="1"/>
              <a:t>Subline S2, 18pt Gotham-Bold</a:t>
            </a:r>
          </a:p>
        </p:txBody>
      </p:sp>
      <p:sp>
        <p:nvSpPr>
          <p:cNvPr id="54" name="Textplatzhalter 15">
            <a:extLst>
              <a:ext uri="{FF2B5EF4-FFF2-40B4-BE49-F238E27FC236}">
                <a16:creationId xmlns:a16="http://schemas.microsoft.com/office/drawing/2014/main" id="{EA49473D-5D48-D544-B493-2CBA0300E9AE}"/>
              </a:ext>
            </a:extLst>
          </p:cNvPr>
          <p:cNvSpPr>
            <a:spLocks noGrp="1"/>
          </p:cNvSpPr>
          <p:nvPr>
            <p:ph type="body" sz="quarter" idx="97" hasCustomPrompt="1"/>
          </p:nvPr>
        </p:nvSpPr>
        <p:spPr>
          <a:xfrm>
            <a:off x="9094469" y="4491098"/>
            <a:ext cx="2613348" cy="950697"/>
          </a:xfrm>
        </p:spPr>
        <p:txBody>
          <a:bodyPr/>
          <a:lstStyle>
            <a:lvl1pPr>
              <a:defRPr sz="1200"/>
            </a:lvl1pPr>
            <a:lvl2pPr>
              <a:spcBef>
                <a:spcPts val="0"/>
              </a:spcBef>
              <a:spcAft>
                <a:spcPts val="1000"/>
              </a:spcAft>
              <a:defRPr sz="1200">
                <a:latin typeface="+mn-lt"/>
              </a:defRPr>
            </a:lvl2pPr>
          </a:lstStyle>
          <a:p>
            <a:r>
              <a:rPr lang="de-DE" noProof="1"/>
              <a:t>Copy text, 12pt Gotham-Book. Lorem ipsum dolor sit amet, concter adipiscing elit. Maecenas porttitor congue massa. Lectus posuere. Porttitor congue.</a:t>
            </a:r>
          </a:p>
        </p:txBody>
      </p:sp>
      <p:sp>
        <p:nvSpPr>
          <p:cNvPr id="17" name="Bildplatzhalter 2">
            <a:extLst>
              <a:ext uri="{FF2B5EF4-FFF2-40B4-BE49-F238E27FC236}">
                <a16:creationId xmlns:a16="http://schemas.microsoft.com/office/drawing/2014/main" id="{83B81E4D-2E29-6547-A98A-C5CB279AAE82}"/>
              </a:ext>
            </a:extLst>
          </p:cNvPr>
          <p:cNvSpPr>
            <a:spLocks noGrp="1"/>
          </p:cNvSpPr>
          <p:nvPr>
            <p:ph type="pic" sz="quarter" idx="10" hasCustomPrompt="1"/>
          </p:nvPr>
        </p:nvSpPr>
        <p:spPr>
          <a:xfrm>
            <a:off x="484182" y="1376363"/>
            <a:ext cx="2613348" cy="1871422"/>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18" name="Bildplatzhalter 2">
            <a:extLst>
              <a:ext uri="{FF2B5EF4-FFF2-40B4-BE49-F238E27FC236}">
                <a16:creationId xmlns:a16="http://schemas.microsoft.com/office/drawing/2014/main" id="{488CE928-23C7-1D4C-AAF4-023BBD4857C5}"/>
              </a:ext>
            </a:extLst>
          </p:cNvPr>
          <p:cNvSpPr>
            <a:spLocks noGrp="1"/>
          </p:cNvSpPr>
          <p:nvPr>
            <p:ph type="pic" sz="quarter" idx="11" hasCustomPrompt="1"/>
          </p:nvPr>
        </p:nvSpPr>
        <p:spPr>
          <a:xfrm>
            <a:off x="3354278" y="1376250"/>
            <a:ext cx="2613600" cy="1873363"/>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21" name="Bildplatzhalter 2">
            <a:extLst>
              <a:ext uri="{FF2B5EF4-FFF2-40B4-BE49-F238E27FC236}">
                <a16:creationId xmlns:a16="http://schemas.microsoft.com/office/drawing/2014/main" id="{8F94BB39-8BAE-6A40-8F21-7B37B1FC46D4}"/>
              </a:ext>
            </a:extLst>
          </p:cNvPr>
          <p:cNvSpPr>
            <a:spLocks noGrp="1"/>
          </p:cNvSpPr>
          <p:nvPr>
            <p:ph type="pic" sz="quarter" idx="109" hasCustomPrompt="1"/>
          </p:nvPr>
        </p:nvSpPr>
        <p:spPr>
          <a:xfrm>
            <a:off x="6224374" y="1376363"/>
            <a:ext cx="2613348" cy="1871422"/>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22" name="Bildplatzhalter 2">
            <a:extLst>
              <a:ext uri="{FF2B5EF4-FFF2-40B4-BE49-F238E27FC236}">
                <a16:creationId xmlns:a16="http://schemas.microsoft.com/office/drawing/2014/main" id="{D694CD8C-8451-7043-BFC9-AB1EE19AF0DA}"/>
              </a:ext>
            </a:extLst>
          </p:cNvPr>
          <p:cNvSpPr>
            <a:spLocks noGrp="1"/>
          </p:cNvSpPr>
          <p:nvPr>
            <p:ph type="pic" sz="quarter" idx="110" hasCustomPrompt="1"/>
          </p:nvPr>
        </p:nvSpPr>
        <p:spPr>
          <a:xfrm>
            <a:off x="9094469" y="1376363"/>
            <a:ext cx="2613348" cy="1871422"/>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31" name="Textplatzhalter 15">
            <a:extLst>
              <a:ext uri="{FF2B5EF4-FFF2-40B4-BE49-F238E27FC236}">
                <a16:creationId xmlns:a16="http://schemas.microsoft.com/office/drawing/2014/main" id="{E42734AD-CB7F-734F-A603-73EE6F422B81}"/>
              </a:ext>
            </a:extLst>
          </p:cNvPr>
          <p:cNvSpPr>
            <a:spLocks noGrp="1"/>
          </p:cNvSpPr>
          <p:nvPr>
            <p:ph type="body" sz="quarter" idx="105" hasCustomPrompt="1"/>
          </p:nvPr>
        </p:nvSpPr>
        <p:spPr>
          <a:xfrm>
            <a:off x="479423" y="3774586"/>
            <a:ext cx="2609803" cy="508999"/>
          </a:xfrm>
        </p:spPr>
        <p:txBody>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800">
                <a:latin typeface="+mj-lt"/>
              </a:defRPr>
            </a:lvl1pPr>
            <a:lvl2pPr>
              <a:lnSpc>
                <a:spcPct val="90000"/>
              </a:lnSpc>
              <a:spcBef>
                <a:spcPts val="0"/>
              </a:spcBef>
              <a:spcAft>
                <a:spcPts val="0"/>
              </a:spcAft>
              <a:defRPr sz="1800"/>
            </a:lvl2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de-DE" noProof="1"/>
              <a:t>Subline S2, 18pt Gotham-Bold</a:t>
            </a:r>
          </a:p>
        </p:txBody>
      </p:sp>
      <p:sp>
        <p:nvSpPr>
          <p:cNvPr id="32" name="Textplatzhalter 15">
            <a:extLst>
              <a:ext uri="{FF2B5EF4-FFF2-40B4-BE49-F238E27FC236}">
                <a16:creationId xmlns:a16="http://schemas.microsoft.com/office/drawing/2014/main" id="{28DF7818-ADC2-D643-B46A-F3CB592FD326}"/>
              </a:ext>
            </a:extLst>
          </p:cNvPr>
          <p:cNvSpPr>
            <a:spLocks noGrp="1"/>
          </p:cNvSpPr>
          <p:nvPr>
            <p:ph type="body" sz="quarter" idx="106" hasCustomPrompt="1"/>
          </p:nvPr>
        </p:nvSpPr>
        <p:spPr>
          <a:xfrm>
            <a:off x="479424" y="4491098"/>
            <a:ext cx="2609803" cy="950697"/>
          </a:xfrm>
        </p:spPr>
        <p:txBody>
          <a:bodyPr/>
          <a:lstStyle>
            <a:lvl1pPr>
              <a:defRPr sz="1200"/>
            </a:lvl1pPr>
            <a:lvl2pPr>
              <a:spcBef>
                <a:spcPts val="0"/>
              </a:spcBef>
              <a:spcAft>
                <a:spcPts val="1000"/>
              </a:spcAft>
              <a:defRPr sz="1200">
                <a:latin typeface="+mn-lt"/>
              </a:defRPr>
            </a:lvl2pPr>
          </a:lstStyle>
          <a:p>
            <a:r>
              <a:rPr lang="de-DE" noProof="1"/>
              <a:t>Copy text, 12pt Gotham-Book. Lorem ipsum dolor sit amet, concter adipiscing elit. Maecenas porttitor congue massa. Lectus posuere. Porttitor congue.</a:t>
            </a:r>
          </a:p>
        </p:txBody>
      </p:sp>
      <p:sp>
        <p:nvSpPr>
          <p:cNvPr id="33" name="Textplatzhalter 15">
            <a:extLst>
              <a:ext uri="{FF2B5EF4-FFF2-40B4-BE49-F238E27FC236}">
                <a16:creationId xmlns:a16="http://schemas.microsoft.com/office/drawing/2014/main" id="{BC506631-7CB7-7540-8BCA-16FA0CC353B4}"/>
              </a:ext>
            </a:extLst>
          </p:cNvPr>
          <p:cNvSpPr>
            <a:spLocks noGrp="1"/>
          </p:cNvSpPr>
          <p:nvPr>
            <p:ph type="body" sz="quarter" idx="111" hasCustomPrompt="1"/>
          </p:nvPr>
        </p:nvSpPr>
        <p:spPr>
          <a:xfrm>
            <a:off x="3354276" y="3774586"/>
            <a:ext cx="2609803" cy="508999"/>
          </a:xfrm>
        </p:spPr>
        <p:txBody>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800">
                <a:latin typeface="+mj-lt"/>
              </a:defRPr>
            </a:lvl1pPr>
            <a:lvl2pPr>
              <a:lnSpc>
                <a:spcPct val="90000"/>
              </a:lnSpc>
              <a:spcBef>
                <a:spcPts val="0"/>
              </a:spcBef>
              <a:spcAft>
                <a:spcPts val="0"/>
              </a:spcAft>
              <a:defRPr sz="1800"/>
            </a:lvl2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de-DE" noProof="1"/>
              <a:t>Subline S2, 18pt Gotham-Bold</a:t>
            </a:r>
          </a:p>
        </p:txBody>
      </p:sp>
      <p:sp>
        <p:nvSpPr>
          <p:cNvPr id="34" name="Textplatzhalter 15">
            <a:extLst>
              <a:ext uri="{FF2B5EF4-FFF2-40B4-BE49-F238E27FC236}">
                <a16:creationId xmlns:a16="http://schemas.microsoft.com/office/drawing/2014/main" id="{2B0794AC-7277-6F4F-AB47-008A433601C1}"/>
              </a:ext>
            </a:extLst>
          </p:cNvPr>
          <p:cNvSpPr>
            <a:spLocks noGrp="1"/>
          </p:cNvSpPr>
          <p:nvPr>
            <p:ph type="body" sz="quarter" idx="112" hasCustomPrompt="1"/>
          </p:nvPr>
        </p:nvSpPr>
        <p:spPr>
          <a:xfrm>
            <a:off x="3354277" y="4491098"/>
            <a:ext cx="2609803" cy="950697"/>
          </a:xfrm>
        </p:spPr>
        <p:txBody>
          <a:bodyPr/>
          <a:lstStyle>
            <a:lvl1pPr>
              <a:defRPr sz="1200"/>
            </a:lvl1pPr>
            <a:lvl2pPr>
              <a:spcBef>
                <a:spcPts val="0"/>
              </a:spcBef>
              <a:spcAft>
                <a:spcPts val="1000"/>
              </a:spcAft>
              <a:defRPr sz="1200">
                <a:latin typeface="+mn-lt"/>
              </a:defRPr>
            </a:lvl2pPr>
          </a:lstStyle>
          <a:p>
            <a:r>
              <a:rPr lang="de-DE" noProof="1"/>
              <a:t>Copy text, 12pt Gotham-Book. Lorem ipsum dolor sit amet, concter adipiscing elit. Maecenas porttitor congue massa. Lectus posuere. Porttitor congue.</a:t>
            </a:r>
          </a:p>
        </p:txBody>
      </p:sp>
      <p:sp>
        <p:nvSpPr>
          <p:cNvPr id="35" name="Textplatzhalter 15">
            <a:extLst>
              <a:ext uri="{FF2B5EF4-FFF2-40B4-BE49-F238E27FC236}">
                <a16:creationId xmlns:a16="http://schemas.microsoft.com/office/drawing/2014/main" id="{499BE17A-8505-7F4B-865F-2A38D11EBA2A}"/>
              </a:ext>
            </a:extLst>
          </p:cNvPr>
          <p:cNvSpPr>
            <a:spLocks noGrp="1"/>
          </p:cNvSpPr>
          <p:nvPr>
            <p:ph type="body" sz="quarter" idx="113" hasCustomPrompt="1"/>
          </p:nvPr>
        </p:nvSpPr>
        <p:spPr>
          <a:xfrm>
            <a:off x="6229129" y="3774586"/>
            <a:ext cx="2609803" cy="508999"/>
          </a:xfrm>
        </p:spPr>
        <p:txBody>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800">
                <a:latin typeface="+mj-lt"/>
              </a:defRPr>
            </a:lvl1pPr>
            <a:lvl2pPr>
              <a:lnSpc>
                <a:spcPct val="90000"/>
              </a:lnSpc>
              <a:spcBef>
                <a:spcPts val="0"/>
              </a:spcBef>
              <a:spcAft>
                <a:spcPts val="0"/>
              </a:spcAft>
              <a:defRPr sz="1800"/>
            </a:lvl2pPr>
          </a:lstStyle>
          <a:p>
            <a:pPr marL="0" marR="0" lvl="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a:pPr>
            <a:r>
              <a:rPr lang="de-DE" noProof="1"/>
              <a:t>Subline S2, 18pt Gotham-Bold</a:t>
            </a:r>
          </a:p>
        </p:txBody>
      </p:sp>
      <p:sp>
        <p:nvSpPr>
          <p:cNvPr id="36" name="Textplatzhalter 15">
            <a:extLst>
              <a:ext uri="{FF2B5EF4-FFF2-40B4-BE49-F238E27FC236}">
                <a16:creationId xmlns:a16="http://schemas.microsoft.com/office/drawing/2014/main" id="{C42D4DBE-5238-6246-878C-32B97CA4E6F4}"/>
              </a:ext>
            </a:extLst>
          </p:cNvPr>
          <p:cNvSpPr>
            <a:spLocks noGrp="1"/>
          </p:cNvSpPr>
          <p:nvPr>
            <p:ph type="body" sz="quarter" idx="114" hasCustomPrompt="1"/>
          </p:nvPr>
        </p:nvSpPr>
        <p:spPr>
          <a:xfrm>
            <a:off x="6229130" y="4491098"/>
            <a:ext cx="2609803" cy="950697"/>
          </a:xfrm>
        </p:spPr>
        <p:txBody>
          <a:bodyPr/>
          <a:lstStyle>
            <a:lvl1pPr>
              <a:defRPr sz="1200"/>
            </a:lvl1pPr>
            <a:lvl2pPr>
              <a:spcBef>
                <a:spcPts val="0"/>
              </a:spcBef>
              <a:spcAft>
                <a:spcPts val="1000"/>
              </a:spcAft>
              <a:defRPr sz="1200">
                <a:latin typeface="+mn-lt"/>
              </a:defRPr>
            </a:lvl2pPr>
          </a:lstStyle>
          <a:p>
            <a:r>
              <a:rPr lang="de-DE" noProof="1"/>
              <a:t>Copy text, 12pt Gotham-Book. Lorem ipsum dolor sit amet, concter adipiscing elit. Maecenas porttitor congue massa. Lectus posuere. Porttitor congue.</a:t>
            </a:r>
          </a:p>
        </p:txBody>
      </p:sp>
    </p:spTree>
    <p:extLst>
      <p:ext uri="{BB962C8B-B14F-4D97-AF65-F5344CB8AC3E}">
        <p14:creationId xmlns:p14="http://schemas.microsoft.com/office/powerpoint/2010/main" val="375185656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ext small - picture gold">
    <p:bg>
      <p:bgPr>
        <a:solidFill>
          <a:schemeClr val="bg1"/>
        </a:solidFill>
        <a:effectLst/>
      </p:bgPr>
    </p:bg>
    <p:spTree>
      <p:nvGrpSpPr>
        <p:cNvPr id="1" name=""/>
        <p:cNvGrpSpPr/>
        <p:nvPr/>
      </p:nvGrpSpPr>
      <p:grpSpPr>
        <a:xfrm>
          <a:off x="0" y="0"/>
          <a:ext cx="0" cy="0"/>
          <a:chOff x="0" y="0"/>
          <a:chExt cx="0" cy="0"/>
        </a:xfrm>
      </p:grpSpPr>
      <p:sp>
        <p:nvSpPr>
          <p:cNvPr id="10" name="Rechteck 9">
            <a:extLst>
              <a:ext uri="{FF2B5EF4-FFF2-40B4-BE49-F238E27FC236}">
                <a16:creationId xmlns:a16="http://schemas.microsoft.com/office/drawing/2014/main" id="{CA4ADEFB-4DBB-C248-92D3-FED0CF45276B}"/>
              </a:ext>
            </a:extLst>
          </p:cNvPr>
          <p:cNvSpPr/>
          <p:nvPr userDrawn="1"/>
        </p:nvSpPr>
        <p:spPr>
          <a:xfrm>
            <a:off x="8580438" y="-5"/>
            <a:ext cx="3611562" cy="685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8" name="Bildplatzhalter 2">
            <a:extLst>
              <a:ext uri="{FF2B5EF4-FFF2-40B4-BE49-F238E27FC236}">
                <a16:creationId xmlns:a16="http://schemas.microsoft.com/office/drawing/2014/main" id="{BBA384FB-E96A-4D48-BF69-F8DF5CFFECE4}"/>
              </a:ext>
            </a:extLst>
          </p:cNvPr>
          <p:cNvSpPr>
            <a:spLocks noGrp="1"/>
          </p:cNvSpPr>
          <p:nvPr>
            <p:ph type="pic" sz="quarter" idx="11" hasCustomPrompt="1"/>
          </p:nvPr>
        </p:nvSpPr>
        <p:spPr>
          <a:xfrm>
            <a:off x="3179763" y="173977"/>
            <a:ext cx="8832850" cy="6510041"/>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5" name="Fußzeilenplatzhalter 4">
            <a:extLst>
              <a:ext uri="{FF2B5EF4-FFF2-40B4-BE49-F238E27FC236}">
                <a16:creationId xmlns:a16="http://schemas.microsoft.com/office/drawing/2014/main" id="{79630DD7-CBBF-C34F-A58E-E2690C34D170}"/>
              </a:ext>
            </a:extLst>
          </p:cNvPr>
          <p:cNvSpPr>
            <a:spLocks noGrp="1"/>
          </p:cNvSpPr>
          <p:nvPr>
            <p:ph type="ftr" sz="quarter" idx="12"/>
          </p:nvPr>
        </p:nvSpPr>
        <p:spPr/>
        <p:txBody>
          <a:bodyPr/>
          <a:lstStyle/>
          <a:p>
            <a:r>
              <a:rPr lang="de-DE" noProof="1"/>
              <a:t>Title of the presentation, mm.dd.yyyy</a:t>
            </a:r>
          </a:p>
        </p:txBody>
      </p:sp>
      <p:sp>
        <p:nvSpPr>
          <p:cNvPr id="6" name="Foliennummernplatzhalter 5">
            <a:extLst>
              <a:ext uri="{FF2B5EF4-FFF2-40B4-BE49-F238E27FC236}">
                <a16:creationId xmlns:a16="http://schemas.microsoft.com/office/drawing/2014/main" id="{C2AF8C65-5EE0-594B-907A-31C2E013E3DA}"/>
              </a:ext>
            </a:extLst>
          </p:cNvPr>
          <p:cNvSpPr>
            <a:spLocks noGrp="1"/>
          </p:cNvSpPr>
          <p:nvPr>
            <p:ph type="sldNum" sz="quarter" idx="13"/>
          </p:nvPr>
        </p:nvSpPr>
        <p:spPr/>
        <p:txBody>
          <a:bodyPr/>
          <a:lstStyle/>
          <a:p>
            <a:fld id="{C201EEB8-6482-40CC-A2C8-0955E4E6251A}" type="slidenum">
              <a:rPr lang="de-DE" smtClean="0"/>
              <a:pPr/>
              <a:t>‹Nr.›</a:t>
            </a:fld>
            <a:endParaRPr lang="de-DE"/>
          </a:p>
        </p:txBody>
      </p:sp>
      <p:sp>
        <p:nvSpPr>
          <p:cNvPr id="33" name="Textplatzhalter 15">
            <a:extLst>
              <a:ext uri="{FF2B5EF4-FFF2-40B4-BE49-F238E27FC236}">
                <a16:creationId xmlns:a16="http://schemas.microsoft.com/office/drawing/2014/main" id="{EBE23610-A0A6-FC47-8F92-CA478DC1EDB3}"/>
              </a:ext>
            </a:extLst>
          </p:cNvPr>
          <p:cNvSpPr>
            <a:spLocks noGrp="1"/>
          </p:cNvSpPr>
          <p:nvPr>
            <p:ph type="body" sz="quarter" idx="90" hasCustomPrompt="1"/>
          </p:nvPr>
        </p:nvSpPr>
        <p:spPr>
          <a:xfrm>
            <a:off x="479426" y="4491098"/>
            <a:ext cx="2262787" cy="1134450"/>
          </a:xfrm>
        </p:spPr>
        <p:txBody>
          <a:bodyPr/>
          <a:lstStyle>
            <a:lvl1pPr>
              <a:defRPr sz="1200"/>
            </a:lvl1pPr>
            <a:lvl2pPr>
              <a:spcBef>
                <a:spcPts val="0"/>
              </a:spcBef>
              <a:spcAft>
                <a:spcPts val="1000"/>
              </a:spcAft>
              <a:defRPr sz="1200">
                <a:latin typeface="+mn-lt"/>
              </a:defRPr>
            </a:lvl2pPr>
          </a:lstStyle>
          <a:p>
            <a:r>
              <a:rPr lang="de-DE" noProof="1"/>
              <a:t>Copy text, 12pt Gotham-Book. Lorem ipsum dolor amet maga, consectetuer adipiscing de es elit. Sit de mecenas porttitor congue fusce posuere magna.</a:t>
            </a:r>
          </a:p>
        </p:txBody>
      </p:sp>
      <p:sp>
        <p:nvSpPr>
          <p:cNvPr id="9" name="Titel 3">
            <a:extLst>
              <a:ext uri="{FF2B5EF4-FFF2-40B4-BE49-F238E27FC236}">
                <a16:creationId xmlns:a16="http://schemas.microsoft.com/office/drawing/2014/main" id="{8BAF87CF-7332-B649-9768-2CF4DDDFBE98}"/>
              </a:ext>
            </a:extLst>
          </p:cNvPr>
          <p:cNvSpPr>
            <a:spLocks noGrp="1"/>
          </p:cNvSpPr>
          <p:nvPr>
            <p:ph type="title" hasCustomPrompt="1"/>
          </p:nvPr>
        </p:nvSpPr>
        <p:spPr>
          <a:xfrm>
            <a:off x="479424" y="3774585"/>
            <a:ext cx="2262787" cy="508999"/>
          </a:xfrm>
        </p:spPr>
        <p:txBody>
          <a:bodyPr/>
          <a:lstStyle>
            <a:lvl1pPr>
              <a:defRPr sz="1800"/>
            </a:lvl1pPr>
          </a:lstStyle>
          <a:p>
            <a:pPr lvl="0"/>
            <a:r>
              <a:rPr lang="de-DE" noProof="1"/>
              <a:t>Subline S2, 18pt Gotham-Bold</a:t>
            </a:r>
          </a:p>
        </p:txBody>
      </p:sp>
    </p:spTree>
    <p:extLst>
      <p:ext uri="{BB962C8B-B14F-4D97-AF65-F5344CB8AC3E}">
        <p14:creationId xmlns:p14="http://schemas.microsoft.com/office/powerpoint/2010/main" val="378458548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 white box + picture">
    <p:bg>
      <p:bgPr>
        <a:solidFill>
          <a:schemeClr val="bg1"/>
        </a:solidFill>
        <a:effectLst/>
      </p:bgPr>
    </p:bg>
    <p:spTree>
      <p:nvGrpSpPr>
        <p:cNvPr id="1" name=""/>
        <p:cNvGrpSpPr/>
        <p:nvPr/>
      </p:nvGrpSpPr>
      <p:grpSpPr>
        <a:xfrm>
          <a:off x="0" y="0"/>
          <a:ext cx="0" cy="0"/>
          <a:chOff x="0" y="0"/>
          <a:chExt cx="0" cy="0"/>
        </a:xfrm>
      </p:grpSpPr>
      <p:sp>
        <p:nvSpPr>
          <p:cNvPr id="18" name="Bildplatzhalter 17">
            <a:extLst>
              <a:ext uri="{FF2B5EF4-FFF2-40B4-BE49-F238E27FC236}">
                <a16:creationId xmlns:a16="http://schemas.microsoft.com/office/drawing/2014/main" id="{89E190A6-D677-D045-B9C3-9354C3781CB7}"/>
              </a:ext>
            </a:extLst>
          </p:cNvPr>
          <p:cNvSpPr>
            <a:spLocks noGrp="1"/>
          </p:cNvSpPr>
          <p:nvPr>
            <p:ph type="pic" sz="quarter" idx="11" hasCustomPrompt="1"/>
          </p:nvPr>
        </p:nvSpPr>
        <p:spPr>
          <a:xfrm>
            <a:off x="0" y="0"/>
            <a:ext cx="12192000" cy="6858000"/>
          </a:xfrm>
          <a:custGeom>
            <a:avLst/>
            <a:gdLst>
              <a:gd name="connsiteX0" fmla="*/ 180975 w 12192000"/>
              <a:gd name="connsiteY0" fmla="*/ 177800 h 6858000"/>
              <a:gd name="connsiteX1" fmla="*/ 180975 w 12192000"/>
              <a:gd name="connsiteY1" fmla="*/ 6681788 h 6858000"/>
              <a:gd name="connsiteX2" fmla="*/ 8580438 w 12192000"/>
              <a:gd name="connsiteY2" fmla="*/ 6681788 h 6858000"/>
              <a:gd name="connsiteX3" fmla="*/ 8580438 w 12192000"/>
              <a:gd name="connsiteY3" fmla="*/ 177800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80975" y="177800"/>
                </a:moveTo>
                <a:lnTo>
                  <a:pt x="180975" y="6681788"/>
                </a:lnTo>
                <a:lnTo>
                  <a:pt x="8580438" y="6681788"/>
                </a:lnTo>
                <a:lnTo>
                  <a:pt x="8580438" y="177800"/>
                </a:lnTo>
                <a:close/>
                <a:moveTo>
                  <a:pt x="0" y="0"/>
                </a:moveTo>
                <a:lnTo>
                  <a:pt x="12192000" y="0"/>
                </a:lnTo>
                <a:lnTo>
                  <a:pt x="12192000" y="6858000"/>
                </a:lnTo>
                <a:lnTo>
                  <a:pt x="0" y="6858000"/>
                </a:lnTo>
                <a:close/>
              </a:path>
            </a:pathLst>
          </a:custGeom>
          <a:pattFill prst="wdDnDiag">
            <a:fgClr>
              <a:schemeClr val="bg1">
                <a:lumMod val="85000"/>
              </a:schemeClr>
            </a:fgClr>
            <a:bgClr>
              <a:schemeClr val="bg1"/>
            </a:bgClr>
          </a:pattFill>
        </p:spPr>
        <p:txBody>
          <a:bodyPr wrap="square" anchor="t">
            <a:noAutofit/>
          </a:bodyPr>
          <a:lstStyle>
            <a:lvl1pPr marL="0" indent="0" algn="ctr">
              <a:buNone/>
              <a:defRPr/>
            </a:lvl1pPr>
          </a:lstStyle>
          <a:p>
            <a:r>
              <a:rPr lang="de-DE" dirty="0"/>
              <a:t> </a:t>
            </a:r>
          </a:p>
        </p:txBody>
      </p:sp>
      <p:sp>
        <p:nvSpPr>
          <p:cNvPr id="6" name="Foliennummernplatzhalter 5">
            <a:extLst>
              <a:ext uri="{FF2B5EF4-FFF2-40B4-BE49-F238E27FC236}">
                <a16:creationId xmlns:a16="http://schemas.microsoft.com/office/drawing/2014/main" id="{C2AF8C65-5EE0-594B-907A-31C2E013E3DA}"/>
              </a:ext>
            </a:extLst>
          </p:cNvPr>
          <p:cNvSpPr>
            <a:spLocks noGrp="1"/>
          </p:cNvSpPr>
          <p:nvPr>
            <p:ph type="sldNum" sz="quarter" idx="13"/>
          </p:nvPr>
        </p:nvSpPr>
        <p:spPr/>
        <p:txBody>
          <a:bodyPr/>
          <a:lstStyle/>
          <a:p>
            <a:fld id="{C201EEB8-6482-40CC-A2C8-0955E4E6251A}" type="slidenum">
              <a:rPr lang="de-DE" smtClean="0"/>
              <a:pPr/>
              <a:t>‹Nr.›</a:t>
            </a:fld>
            <a:endParaRPr lang="de-DE"/>
          </a:p>
        </p:txBody>
      </p:sp>
      <p:sp>
        <p:nvSpPr>
          <p:cNvPr id="11" name="Textplatzhalter 15">
            <a:extLst>
              <a:ext uri="{FF2B5EF4-FFF2-40B4-BE49-F238E27FC236}">
                <a16:creationId xmlns:a16="http://schemas.microsoft.com/office/drawing/2014/main" id="{A33F24FE-E628-3D4B-A292-69442BC5CDC5}"/>
              </a:ext>
            </a:extLst>
          </p:cNvPr>
          <p:cNvSpPr>
            <a:spLocks noGrp="1"/>
          </p:cNvSpPr>
          <p:nvPr>
            <p:ph type="body" sz="quarter" idx="10" hasCustomPrompt="1"/>
          </p:nvPr>
        </p:nvSpPr>
        <p:spPr>
          <a:xfrm>
            <a:off x="911225" y="1808163"/>
            <a:ext cx="5832475" cy="276321"/>
          </a:xfrm>
        </p:spPr>
        <p:txBody>
          <a:bodyPr/>
          <a:lstStyle>
            <a:lvl1pPr>
              <a:lnSpc>
                <a:spcPct val="90000"/>
              </a:lnSpc>
              <a:defRPr sz="2000">
                <a:latin typeface="+mj-lt"/>
              </a:defRPr>
            </a:lvl1pPr>
            <a:lvl2pPr>
              <a:lnSpc>
                <a:spcPct val="90000"/>
              </a:lnSpc>
              <a:spcBef>
                <a:spcPts val="0"/>
              </a:spcBef>
              <a:spcAft>
                <a:spcPts val="0"/>
              </a:spcAft>
              <a:defRPr sz="2000"/>
            </a:lvl2pPr>
          </a:lstStyle>
          <a:p>
            <a:pPr lvl="0"/>
            <a:r>
              <a:rPr lang="de-DE" noProof="1"/>
              <a:t>Subline S1, 20pt Gotham-Bold</a:t>
            </a:r>
          </a:p>
        </p:txBody>
      </p:sp>
      <p:sp>
        <p:nvSpPr>
          <p:cNvPr id="12" name="Textplatzhalter 15">
            <a:extLst>
              <a:ext uri="{FF2B5EF4-FFF2-40B4-BE49-F238E27FC236}">
                <a16:creationId xmlns:a16="http://schemas.microsoft.com/office/drawing/2014/main" id="{EE5BCDF2-D5D2-3247-980F-488125C02B98}"/>
              </a:ext>
            </a:extLst>
          </p:cNvPr>
          <p:cNvSpPr>
            <a:spLocks noGrp="1"/>
          </p:cNvSpPr>
          <p:nvPr>
            <p:ph type="body" sz="quarter" idx="72" hasCustomPrompt="1"/>
          </p:nvPr>
        </p:nvSpPr>
        <p:spPr>
          <a:xfrm>
            <a:off x="911225" y="2373829"/>
            <a:ext cx="5832475" cy="2399688"/>
          </a:xfrm>
        </p:spPr>
        <p:txBody>
          <a:bodyPr/>
          <a:lstStyle>
            <a:lvl1pPr>
              <a:spcBef>
                <a:spcPts val="0"/>
              </a:spcBef>
              <a:spcAft>
                <a:spcPts val="1000"/>
              </a:spcAft>
              <a:defRPr sz="1400"/>
            </a:lvl1pPr>
            <a:lvl2pPr>
              <a:spcBef>
                <a:spcPts val="1000"/>
              </a:spcBef>
              <a:spcAft>
                <a:spcPts val="0"/>
              </a:spcAft>
              <a:defRPr sz="1400">
                <a:latin typeface="+mn-lt"/>
              </a:defRPr>
            </a:lvl2pPr>
          </a:lstStyle>
          <a:p>
            <a:pPr lvl="0"/>
            <a:r>
              <a:rPr lang="de-DE" noProof="1"/>
              <a:t>Copy text, 14pt Gotham-Book. Lorem ipsum dolor sit amet, consectetuer adipiscing elit. Maecenas porttitor congue massa. Fusce posuere, magna sed pulvinar ultricies, purus lectus malesuada libero, sit amet commodo magna eros quis urna.</a:t>
            </a:r>
          </a:p>
          <a:p>
            <a:pPr lvl="0"/>
            <a:r>
              <a:rPr lang="de-DE" noProof="1"/>
              <a:t>Nunc viverra imperdiet enim. Fusce est. Vivamus tellus.</a:t>
            </a:r>
          </a:p>
          <a:p>
            <a:pPr lvl="0"/>
            <a:r>
              <a:rPr lang="de-DE" noProof="1"/>
              <a:t>Pellentesque habitant morbi tristique senectus et netus et malesuada fames ac turpis egestas. Proin pharetra nonummy pede. Mauris et orci. Maecenas porttitor congue massa. Fusce posuere, magna sed pulvinar ultricies, purus lectus malesuada libce maga elit adipiscing habitant egero.</a:t>
            </a:r>
          </a:p>
        </p:txBody>
      </p:sp>
    </p:spTree>
    <p:extLst>
      <p:ext uri="{BB962C8B-B14F-4D97-AF65-F5344CB8AC3E}">
        <p14:creationId xmlns:p14="http://schemas.microsoft.com/office/powerpoint/2010/main" val="75034620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ubtitle - black">
    <p:bg>
      <p:bgPr>
        <a:solidFill>
          <a:schemeClr val="bg1"/>
        </a:solidFill>
        <a:effectLst/>
      </p:bgPr>
    </p:bg>
    <p:spTree>
      <p:nvGrpSpPr>
        <p:cNvPr id="1" name=""/>
        <p:cNvGrpSpPr/>
        <p:nvPr/>
      </p:nvGrpSpPr>
      <p:grpSpPr>
        <a:xfrm>
          <a:off x="0" y="0"/>
          <a:ext cx="0" cy="0"/>
          <a:chOff x="0" y="0"/>
          <a:chExt cx="0" cy="0"/>
        </a:xfrm>
      </p:grpSpPr>
      <p:sp>
        <p:nvSpPr>
          <p:cNvPr id="5" name="Titel 3">
            <a:extLst>
              <a:ext uri="{FF2B5EF4-FFF2-40B4-BE49-F238E27FC236}">
                <a16:creationId xmlns:a16="http://schemas.microsoft.com/office/drawing/2014/main" id="{7A3079E8-47ED-F441-B73E-4A93025FE74A}"/>
              </a:ext>
            </a:extLst>
          </p:cNvPr>
          <p:cNvSpPr>
            <a:spLocks noGrp="1"/>
          </p:cNvSpPr>
          <p:nvPr>
            <p:ph type="title" hasCustomPrompt="1"/>
          </p:nvPr>
        </p:nvSpPr>
        <p:spPr>
          <a:xfrm>
            <a:off x="911226" y="4605454"/>
            <a:ext cx="6856462" cy="1111083"/>
          </a:xfrm>
        </p:spPr>
        <p:txBody>
          <a:bodyPr anchor="b"/>
          <a:lstStyle>
            <a:lvl1pPr>
              <a:defRPr sz="4000">
                <a:solidFill>
                  <a:schemeClr val="tx1"/>
                </a:solidFill>
              </a:defRPr>
            </a:lvl1pPr>
          </a:lstStyle>
          <a:p>
            <a:pPr lvl="0"/>
            <a:r>
              <a:rPr lang="de-DE" noProof="1"/>
              <a:t>Subtitle T2,</a:t>
            </a:r>
            <a:br>
              <a:rPr lang="de-DE" noProof="1"/>
            </a:br>
            <a:r>
              <a:rPr lang="de-DE" noProof="1"/>
              <a:t>40pt Gotham-Bold</a:t>
            </a:r>
          </a:p>
        </p:txBody>
      </p:sp>
      <p:sp>
        <p:nvSpPr>
          <p:cNvPr id="11" name="Rechteck 10">
            <a:extLst>
              <a:ext uri="{FF2B5EF4-FFF2-40B4-BE49-F238E27FC236}">
                <a16:creationId xmlns:a16="http://schemas.microsoft.com/office/drawing/2014/main" id="{C16B71CB-8AB5-0D47-BE0A-47078F1D6A27}"/>
              </a:ext>
            </a:extLst>
          </p:cNvPr>
          <p:cNvSpPr/>
          <p:nvPr userDrawn="1"/>
        </p:nvSpPr>
        <p:spPr>
          <a:xfrm>
            <a:off x="479424" y="3249611"/>
            <a:ext cx="8532813" cy="2843211"/>
          </a:xfrm>
          <a:prstGeom prst="rect">
            <a:avLst/>
          </a:prstGeom>
          <a:noFill/>
          <a:ln w="635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Textplatzhalter 15">
            <a:extLst>
              <a:ext uri="{FF2B5EF4-FFF2-40B4-BE49-F238E27FC236}">
                <a16:creationId xmlns:a16="http://schemas.microsoft.com/office/drawing/2014/main" id="{9D307981-18A3-F24B-8DE7-880F895A01E4}"/>
              </a:ext>
            </a:extLst>
          </p:cNvPr>
          <p:cNvSpPr>
            <a:spLocks noGrp="1"/>
          </p:cNvSpPr>
          <p:nvPr>
            <p:ph type="body" sz="quarter" idx="10" hasCustomPrompt="1"/>
          </p:nvPr>
        </p:nvSpPr>
        <p:spPr bwMode="black">
          <a:xfrm>
            <a:off x="9012238" y="658062"/>
            <a:ext cx="2268537" cy="1150100"/>
          </a:xfrm>
        </p:spPr>
        <p:txBody>
          <a:bodyPr/>
          <a:lstStyle>
            <a:lvl1pPr algn="r">
              <a:lnSpc>
                <a:spcPct val="90000"/>
              </a:lnSpc>
              <a:defRPr sz="6600">
                <a:solidFill>
                  <a:schemeClr val="bg1">
                    <a:lumMod val="75000"/>
                  </a:schemeClr>
                </a:solidFill>
                <a:latin typeface="+mn-lt"/>
              </a:defRPr>
            </a:lvl1pPr>
            <a:lvl2pPr>
              <a:lnSpc>
                <a:spcPct val="90000"/>
              </a:lnSpc>
              <a:spcBef>
                <a:spcPts val="0"/>
              </a:spcBef>
              <a:spcAft>
                <a:spcPts val="0"/>
              </a:spcAft>
              <a:defRPr sz="2000"/>
            </a:lvl2pPr>
          </a:lstStyle>
          <a:p>
            <a:pPr lvl="0"/>
            <a:r>
              <a:rPr lang="de-DE" noProof="1"/>
              <a:t>01</a:t>
            </a:r>
          </a:p>
        </p:txBody>
      </p:sp>
    </p:spTree>
    <p:extLst>
      <p:ext uri="{BB962C8B-B14F-4D97-AF65-F5344CB8AC3E}">
        <p14:creationId xmlns:p14="http://schemas.microsoft.com/office/powerpoint/2010/main" val="160748923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ubtitle - gradient">
    <p:bg>
      <p:bgPr>
        <a:solidFill>
          <a:schemeClr val="tx1"/>
        </a:solidFill>
        <a:effectLst/>
      </p:bgPr>
    </p:bg>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7C075DBF-8754-5F43-80CF-706CB950EBA7}"/>
              </a:ext>
            </a:extLst>
          </p:cNvPr>
          <p:cNvPicPr>
            <a:picLocks noChangeAspect="1"/>
          </p:cNvPicPr>
          <p:nvPr userDrawn="1"/>
        </p:nvPicPr>
        <p:blipFill>
          <a:blip r:embed="rId2">
            <a:alphaModFix amt="0"/>
          </a:blip>
          <a:stretch>
            <a:fillRect/>
          </a:stretch>
        </p:blipFill>
        <p:spPr>
          <a:xfrm>
            <a:off x="1306" y="0"/>
            <a:ext cx="6399" cy="3600"/>
          </a:xfrm>
          <a:prstGeom prst="rect">
            <a:avLst/>
          </a:prstGeom>
        </p:spPr>
      </p:pic>
      <p:sp>
        <p:nvSpPr>
          <p:cNvPr id="6" name="Rechteck 5">
            <a:extLst>
              <a:ext uri="{FF2B5EF4-FFF2-40B4-BE49-F238E27FC236}">
                <a16:creationId xmlns:a16="http://schemas.microsoft.com/office/drawing/2014/main" id="{F331C6F6-0272-144C-8983-5FB1058E4DC4}"/>
              </a:ext>
            </a:extLst>
          </p:cNvPr>
          <p:cNvSpPr/>
          <p:nvPr userDrawn="1"/>
        </p:nvSpPr>
        <p:spPr>
          <a:xfrm>
            <a:off x="479425" y="3249612"/>
            <a:ext cx="8532813" cy="2843211"/>
          </a:xfrm>
          <a:prstGeom prst="rect">
            <a:avLst/>
          </a:prstGeom>
          <a:noFill/>
          <a:ln w="635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Titel 3">
            <a:extLst>
              <a:ext uri="{FF2B5EF4-FFF2-40B4-BE49-F238E27FC236}">
                <a16:creationId xmlns:a16="http://schemas.microsoft.com/office/drawing/2014/main" id="{0593F6BE-27F5-964E-B097-8E2253D0CF4E}"/>
              </a:ext>
            </a:extLst>
          </p:cNvPr>
          <p:cNvSpPr>
            <a:spLocks noGrp="1"/>
          </p:cNvSpPr>
          <p:nvPr>
            <p:ph type="title" hasCustomPrompt="1"/>
          </p:nvPr>
        </p:nvSpPr>
        <p:spPr bwMode="black">
          <a:xfrm>
            <a:off x="911226" y="4605454"/>
            <a:ext cx="6856462" cy="1111083"/>
          </a:xfrm>
        </p:spPr>
        <p:txBody>
          <a:bodyPr anchor="b"/>
          <a:lstStyle>
            <a:lvl1pPr>
              <a:defRPr sz="4000">
                <a:solidFill>
                  <a:schemeClr val="bg1"/>
                </a:solidFill>
              </a:defRPr>
            </a:lvl1pPr>
          </a:lstStyle>
          <a:p>
            <a:pPr lvl="0"/>
            <a:r>
              <a:rPr lang="de-DE" noProof="1"/>
              <a:t>Subtitle T2,</a:t>
            </a:r>
            <a:br>
              <a:rPr lang="de-DE" noProof="1"/>
            </a:br>
            <a:r>
              <a:rPr lang="de-DE" noProof="1"/>
              <a:t>40pt Gotham-Bold</a:t>
            </a:r>
          </a:p>
        </p:txBody>
      </p:sp>
      <p:sp>
        <p:nvSpPr>
          <p:cNvPr id="10" name="Textplatzhalter 15">
            <a:extLst>
              <a:ext uri="{FF2B5EF4-FFF2-40B4-BE49-F238E27FC236}">
                <a16:creationId xmlns:a16="http://schemas.microsoft.com/office/drawing/2014/main" id="{D73CF656-AC4F-4145-94F6-D45110197060}"/>
              </a:ext>
            </a:extLst>
          </p:cNvPr>
          <p:cNvSpPr>
            <a:spLocks noGrp="1"/>
          </p:cNvSpPr>
          <p:nvPr>
            <p:ph type="body" sz="quarter" idx="10" hasCustomPrompt="1"/>
          </p:nvPr>
        </p:nvSpPr>
        <p:spPr bwMode="black">
          <a:xfrm>
            <a:off x="9012238" y="658062"/>
            <a:ext cx="2268537" cy="1150100"/>
          </a:xfrm>
        </p:spPr>
        <p:txBody>
          <a:bodyPr/>
          <a:lstStyle>
            <a:lvl1pPr algn="r">
              <a:lnSpc>
                <a:spcPct val="90000"/>
              </a:lnSpc>
              <a:defRPr sz="6600">
                <a:solidFill>
                  <a:schemeClr val="bg1"/>
                </a:solidFill>
                <a:latin typeface="+mn-lt"/>
              </a:defRPr>
            </a:lvl1pPr>
            <a:lvl2pPr>
              <a:lnSpc>
                <a:spcPct val="90000"/>
              </a:lnSpc>
              <a:spcBef>
                <a:spcPts val="0"/>
              </a:spcBef>
              <a:spcAft>
                <a:spcPts val="0"/>
              </a:spcAft>
              <a:defRPr sz="2000"/>
            </a:lvl2pPr>
          </a:lstStyle>
          <a:p>
            <a:pPr lvl="0"/>
            <a:r>
              <a:rPr lang="de-DE" noProof="1"/>
              <a:t>02</a:t>
            </a:r>
          </a:p>
        </p:txBody>
      </p:sp>
    </p:spTree>
    <p:extLst>
      <p:ext uri="{BB962C8B-B14F-4D97-AF65-F5344CB8AC3E}">
        <p14:creationId xmlns:p14="http://schemas.microsoft.com/office/powerpoint/2010/main" val="325390663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ubtitle - picture">
    <p:bg>
      <p:bgPr>
        <a:solidFill>
          <a:schemeClr val="bg1"/>
        </a:solidFill>
        <a:effectLst/>
      </p:bgPr>
    </p:bg>
    <p:spTree>
      <p:nvGrpSpPr>
        <p:cNvPr id="1" name=""/>
        <p:cNvGrpSpPr/>
        <p:nvPr/>
      </p:nvGrpSpPr>
      <p:grpSpPr>
        <a:xfrm>
          <a:off x="0" y="0"/>
          <a:ext cx="0" cy="0"/>
          <a:chOff x="0" y="0"/>
          <a:chExt cx="0" cy="0"/>
        </a:xfrm>
      </p:grpSpPr>
      <p:sp>
        <p:nvSpPr>
          <p:cNvPr id="7" name="Titel 3">
            <a:extLst>
              <a:ext uri="{FF2B5EF4-FFF2-40B4-BE49-F238E27FC236}">
                <a16:creationId xmlns:a16="http://schemas.microsoft.com/office/drawing/2014/main" id="{544B8691-67FC-A349-8F6D-2AAC710B3648}"/>
              </a:ext>
            </a:extLst>
          </p:cNvPr>
          <p:cNvSpPr>
            <a:spLocks noGrp="1"/>
          </p:cNvSpPr>
          <p:nvPr>
            <p:ph type="title" hasCustomPrompt="1"/>
          </p:nvPr>
        </p:nvSpPr>
        <p:spPr>
          <a:xfrm>
            <a:off x="911226" y="4605454"/>
            <a:ext cx="6856462" cy="1111083"/>
          </a:xfrm>
        </p:spPr>
        <p:txBody>
          <a:bodyPr anchor="b"/>
          <a:lstStyle>
            <a:lvl1pPr>
              <a:defRPr sz="4000">
                <a:solidFill>
                  <a:schemeClr val="tx1"/>
                </a:solidFill>
              </a:defRPr>
            </a:lvl1pPr>
          </a:lstStyle>
          <a:p>
            <a:pPr lvl="0"/>
            <a:r>
              <a:rPr lang="de-DE" noProof="1"/>
              <a:t>Subtitle T2,</a:t>
            </a:r>
            <a:br>
              <a:rPr lang="de-DE" noProof="1"/>
            </a:br>
            <a:r>
              <a:rPr lang="de-DE" noProof="1"/>
              <a:t>40pt Gotham-Bold</a:t>
            </a:r>
          </a:p>
        </p:txBody>
      </p:sp>
      <p:sp>
        <p:nvSpPr>
          <p:cNvPr id="4" name="Bildplatzhalter 3">
            <a:extLst>
              <a:ext uri="{FF2B5EF4-FFF2-40B4-BE49-F238E27FC236}">
                <a16:creationId xmlns:a16="http://schemas.microsoft.com/office/drawing/2014/main" id="{08AD21BF-DA22-4C46-AF3A-544A76B78EC6}"/>
              </a:ext>
            </a:extLst>
          </p:cNvPr>
          <p:cNvSpPr>
            <a:spLocks noGrp="1"/>
          </p:cNvSpPr>
          <p:nvPr>
            <p:ph type="pic" sz="quarter" idx="11" hasCustomPrompt="1"/>
          </p:nvPr>
        </p:nvSpPr>
        <p:spPr>
          <a:xfrm>
            <a:off x="0" y="0"/>
            <a:ext cx="12192000" cy="6858000"/>
          </a:xfrm>
          <a:custGeom>
            <a:avLst/>
            <a:gdLst>
              <a:gd name="connsiteX0" fmla="*/ 479425 w 12192000"/>
              <a:gd name="connsiteY0" fmla="*/ 3249612 h 6858000"/>
              <a:gd name="connsiteX1" fmla="*/ 479425 w 12192000"/>
              <a:gd name="connsiteY1" fmla="*/ 6092823 h 6858000"/>
              <a:gd name="connsiteX2" fmla="*/ 9012238 w 12192000"/>
              <a:gd name="connsiteY2" fmla="*/ 6092823 h 6858000"/>
              <a:gd name="connsiteX3" fmla="*/ 9012238 w 12192000"/>
              <a:gd name="connsiteY3" fmla="*/ 3249612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479425" y="3249612"/>
                </a:moveTo>
                <a:lnTo>
                  <a:pt x="479425" y="6092823"/>
                </a:lnTo>
                <a:lnTo>
                  <a:pt x="9012238" y="6092823"/>
                </a:lnTo>
                <a:lnTo>
                  <a:pt x="9012238" y="3249612"/>
                </a:lnTo>
                <a:close/>
                <a:moveTo>
                  <a:pt x="0" y="0"/>
                </a:moveTo>
                <a:lnTo>
                  <a:pt x="12192000" y="0"/>
                </a:lnTo>
                <a:lnTo>
                  <a:pt x="12192000" y="6858000"/>
                </a:lnTo>
                <a:lnTo>
                  <a:pt x="0" y="6858000"/>
                </a:lnTo>
                <a:close/>
              </a:path>
            </a:pathLst>
          </a:custGeom>
          <a:pattFill prst="wdDnDiag">
            <a:fgClr>
              <a:schemeClr val="bg1">
                <a:lumMod val="85000"/>
              </a:schemeClr>
            </a:fgClr>
            <a:bgClr>
              <a:schemeClr val="bg1"/>
            </a:bgClr>
          </a:pattFill>
        </p:spPr>
        <p:txBody>
          <a:bodyPr wrap="square" anchor="t">
            <a:noAutofit/>
          </a:bodyPr>
          <a:lstStyle>
            <a:lvl1pPr marL="0" indent="0" algn="ctr">
              <a:buNone/>
              <a:defRPr/>
            </a:lvl1pPr>
          </a:lstStyle>
          <a:p>
            <a:r>
              <a:rPr lang="de-DE" dirty="0"/>
              <a:t> </a:t>
            </a:r>
          </a:p>
        </p:txBody>
      </p:sp>
    </p:spTree>
    <p:extLst>
      <p:ext uri="{BB962C8B-B14F-4D97-AF65-F5344CB8AC3E}">
        <p14:creationId xmlns:p14="http://schemas.microsoft.com/office/powerpoint/2010/main" val="331466434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R - picture">
    <p:bg>
      <p:bgPr>
        <a:solidFill>
          <a:schemeClr val="bg1"/>
        </a:solidFill>
        <a:effectLst/>
      </p:bgPr>
    </p:bg>
    <p:spTree>
      <p:nvGrpSpPr>
        <p:cNvPr id="1" name=""/>
        <p:cNvGrpSpPr/>
        <p:nvPr/>
      </p:nvGrpSpPr>
      <p:grpSpPr>
        <a:xfrm>
          <a:off x="0" y="0"/>
          <a:ext cx="0" cy="0"/>
          <a:chOff x="0" y="0"/>
          <a:chExt cx="0" cy="0"/>
        </a:xfrm>
      </p:grpSpPr>
      <p:sp>
        <p:nvSpPr>
          <p:cNvPr id="9" name="Bildplatzhalter 2">
            <a:extLst>
              <a:ext uri="{FF2B5EF4-FFF2-40B4-BE49-F238E27FC236}">
                <a16:creationId xmlns:a16="http://schemas.microsoft.com/office/drawing/2014/main" id="{E505DF6C-ECCB-5242-9567-B753799C6B48}"/>
              </a:ext>
            </a:extLst>
          </p:cNvPr>
          <p:cNvSpPr>
            <a:spLocks noGrp="1"/>
          </p:cNvSpPr>
          <p:nvPr>
            <p:ph type="pic" sz="quarter" idx="70" hasCustomPrompt="1"/>
          </p:nvPr>
        </p:nvSpPr>
        <p:spPr>
          <a:xfrm>
            <a:off x="0" y="0"/>
            <a:ext cx="6096000" cy="6858000"/>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5" name="Fußzeilenplatzhalter 4">
            <a:extLst>
              <a:ext uri="{FF2B5EF4-FFF2-40B4-BE49-F238E27FC236}">
                <a16:creationId xmlns:a16="http://schemas.microsoft.com/office/drawing/2014/main" id="{79630DD7-CBBF-C34F-A58E-E2690C34D170}"/>
              </a:ext>
            </a:extLst>
          </p:cNvPr>
          <p:cNvSpPr>
            <a:spLocks noGrp="1"/>
          </p:cNvSpPr>
          <p:nvPr>
            <p:ph type="ftr" sz="quarter" idx="12"/>
          </p:nvPr>
        </p:nvSpPr>
        <p:spPr/>
        <p:txBody>
          <a:bodyPr/>
          <a:lstStyle/>
          <a:p>
            <a:r>
              <a:rPr lang="de-DE" noProof="1"/>
              <a:t>Title of the presentation, mm.dd.yyyy</a:t>
            </a:r>
          </a:p>
        </p:txBody>
      </p:sp>
      <p:sp>
        <p:nvSpPr>
          <p:cNvPr id="6" name="Foliennummernplatzhalter 5">
            <a:extLst>
              <a:ext uri="{FF2B5EF4-FFF2-40B4-BE49-F238E27FC236}">
                <a16:creationId xmlns:a16="http://schemas.microsoft.com/office/drawing/2014/main" id="{C2AF8C65-5EE0-594B-907A-31C2E013E3DA}"/>
              </a:ext>
            </a:extLst>
          </p:cNvPr>
          <p:cNvSpPr>
            <a:spLocks noGrp="1"/>
          </p:cNvSpPr>
          <p:nvPr>
            <p:ph type="sldNum" sz="quarter" idx="13"/>
          </p:nvPr>
        </p:nvSpPr>
        <p:spPr/>
        <p:txBody>
          <a:bodyPr/>
          <a:lstStyle/>
          <a:p>
            <a:fld id="{C201EEB8-6482-40CC-A2C8-0955E4E6251A}" type="slidenum">
              <a:rPr lang="de-DE" smtClean="0"/>
              <a:pPr/>
              <a:t>‹Nr.›</a:t>
            </a:fld>
            <a:endParaRPr lang="de-DE"/>
          </a:p>
        </p:txBody>
      </p:sp>
      <p:sp>
        <p:nvSpPr>
          <p:cNvPr id="8" name="Titel 3">
            <a:extLst>
              <a:ext uri="{FF2B5EF4-FFF2-40B4-BE49-F238E27FC236}">
                <a16:creationId xmlns:a16="http://schemas.microsoft.com/office/drawing/2014/main" id="{1F467346-7845-4143-B450-6531AA30A106}"/>
              </a:ext>
            </a:extLst>
          </p:cNvPr>
          <p:cNvSpPr>
            <a:spLocks noGrp="1"/>
          </p:cNvSpPr>
          <p:nvPr>
            <p:ph type="title" hasCustomPrompt="1"/>
          </p:nvPr>
        </p:nvSpPr>
        <p:spPr>
          <a:xfrm>
            <a:off x="7075174" y="1757299"/>
            <a:ext cx="4277401" cy="2988121"/>
          </a:xfrm>
        </p:spPr>
        <p:txBody>
          <a:bodyPr/>
          <a:lstStyle>
            <a:lvl1pPr>
              <a:defRPr sz="4400"/>
            </a:lvl1pPr>
          </a:lstStyle>
          <a:p>
            <a:pPr lvl="0"/>
            <a:r>
              <a:rPr lang="de-DE" noProof="1"/>
              <a:t>Statement T1, </a:t>
            </a:r>
            <a:br>
              <a:rPr lang="de-DE" noProof="1"/>
            </a:br>
            <a:r>
              <a:rPr lang="de-DE" noProof="1"/>
              <a:t>44pt Gotham bold – lorem ipsum dolor </a:t>
            </a:r>
            <a:br>
              <a:rPr lang="de-DE" noProof="1"/>
            </a:br>
            <a:r>
              <a:rPr lang="de-DE" noProof="1"/>
              <a:t>sit consetetur</a:t>
            </a:r>
            <a:br>
              <a:rPr lang="de-DE" noProof="1"/>
            </a:br>
            <a:endParaRPr lang="de-DE" noProof="1"/>
          </a:p>
        </p:txBody>
      </p:sp>
    </p:spTree>
    <p:extLst>
      <p:ext uri="{BB962C8B-B14F-4D97-AF65-F5344CB8AC3E}">
        <p14:creationId xmlns:p14="http://schemas.microsoft.com/office/powerpoint/2010/main" val="30630422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Quote R - gradient">
    <p:bg>
      <p:bgRef idx="1001">
        <a:schemeClr val="bg1"/>
      </p:bgRef>
    </p:bg>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7C075DBF-8754-5F43-80CF-706CB950EBA7}"/>
              </a:ext>
            </a:extLst>
          </p:cNvPr>
          <p:cNvPicPr>
            <a:picLocks noChangeAspect="1"/>
          </p:cNvPicPr>
          <p:nvPr userDrawn="1"/>
        </p:nvPicPr>
        <p:blipFill>
          <a:blip r:embed="rId2">
            <a:alphaModFix amt="0"/>
          </a:blip>
          <a:stretch>
            <a:fillRect/>
          </a:stretch>
        </p:blipFill>
        <p:spPr>
          <a:xfrm>
            <a:off x="1306" y="0"/>
            <a:ext cx="6399" cy="3600"/>
          </a:xfrm>
          <a:prstGeom prst="rect">
            <a:avLst/>
          </a:prstGeom>
        </p:spPr>
      </p:pic>
      <p:sp>
        <p:nvSpPr>
          <p:cNvPr id="8" name="Titel 3">
            <a:extLst>
              <a:ext uri="{FF2B5EF4-FFF2-40B4-BE49-F238E27FC236}">
                <a16:creationId xmlns:a16="http://schemas.microsoft.com/office/drawing/2014/main" id="{31FBDACC-27F9-C24A-9BC9-2F1A7981E4A6}"/>
              </a:ext>
            </a:extLst>
          </p:cNvPr>
          <p:cNvSpPr>
            <a:spLocks noGrp="1"/>
          </p:cNvSpPr>
          <p:nvPr>
            <p:ph type="title" hasCustomPrompt="1"/>
          </p:nvPr>
        </p:nvSpPr>
        <p:spPr bwMode="black">
          <a:xfrm>
            <a:off x="911224" y="1757299"/>
            <a:ext cx="8100000" cy="2988121"/>
          </a:xfrm>
        </p:spPr>
        <p:txBody>
          <a:bodyPr/>
          <a:lstStyle>
            <a:lvl1pPr>
              <a:defRPr sz="4400">
                <a:solidFill>
                  <a:schemeClr val="tx1"/>
                </a:solidFill>
              </a:defRPr>
            </a:lvl1pPr>
          </a:lstStyle>
          <a:p>
            <a:pPr lvl="0"/>
            <a:r>
              <a:rPr lang="de-DE" noProof="1"/>
              <a:t>Statement T1, 44pt Gotham bold – Lorem ipsum dolor amet, consectetuer lareni adipiscing elit. Maecenas de porttitor congue massa.</a:t>
            </a:r>
          </a:p>
        </p:txBody>
      </p:sp>
      <p:sp>
        <p:nvSpPr>
          <p:cNvPr id="2" name="Fußzeilenplatzhalter 1">
            <a:extLst>
              <a:ext uri="{FF2B5EF4-FFF2-40B4-BE49-F238E27FC236}">
                <a16:creationId xmlns:a16="http://schemas.microsoft.com/office/drawing/2014/main" id="{B307FC82-BB7F-D145-BA1E-38928E42867D}"/>
              </a:ext>
            </a:extLst>
          </p:cNvPr>
          <p:cNvSpPr>
            <a:spLocks noGrp="1"/>
          </p:cNvSpPr>
          <p:nvPr>
            <p:ph type="ftr" sz="quarter" idx="10"/>
          </p:nvPr>
        </p:nvSpPr>
        <p:spPr/>
        <p:txBody>
          <a:bodyPr/>
          <a:lstStyle>
            <a:lvl1pPr>
              <a:defRPr>
                <a:solidFill>
                  <a:schemeClr val="tx1"/>
                </a:solidFill>
              </a:defRPr>
            </a:lvl1pPr>
          </a:lstStyle>
          <a:p>
            <a:r>
              <a:rPr lang="de-DE" noProof="1"/>
              <a:t>Title of the presentation, mm.dd.yyyy</a:t>
            </a:r>
          </a:p>
        </p:txBody>
      </p:sp>
      <p:sp>
        <p:nvSpPr>
          <p:cNvPr id="3" name="Foliennummernplatzhalter 2">
            <a:extLst>
              <a:ext uri="{FF2B5EF4-FFF2-40B4-BE49-F238E27FC236}">
                <a16:creationId xmlns:a16="http://schemas.microsoft.com/office/drawing/2014/main" id="{13726FBC-ED9E-8340-9049-A386DE54F380}"/>
              </a:ext>
            </a:extLst>
          </p:cNvPr>
          <p:cNvSpPr>
            <a:spLocks noGrp="1"/>
          </p:cNvSpPr>
          <p:nvPr>
            <p:ph type="sldNum" sz="quarter" idx="11"/>
          </p:nvPr>
        </p:nvSpPr>
        <p:spPr/>
        <p:txBody>
          <a:bodyPr/>
          <a:lstStyle>
            <a:lvl1pPr>
              <a:defRPr>
                <a:solidFill>
                  <a:schemeClr val="tx1"/>
                </a:solidFill>
              </a:defRPr>
            </a:lvl1pPr>
          </a:lstStyle>
          <a:p>
            <a:fld id="{C201EEB8-6482-40CC-A2C8-0955E4E6251A}" type="slidenum">
              <a:rPr lang="de-DE" smtClean="0"/>
              <a:pPr/>
              <a:t>‹Nr.›</a:t>
            </a:fld>
            <a:endParaRPr lang="de-DE"/>
          </a:p>
        </p:txBody>
      </p:sp>
      <p:sp>
        <p:nvSpPr>
          <p:cNvPr id="6" name="Textfeld 5">
            <a:extLst>
              <a:ext uri="{FF2B5EF4-FFF2-40B4-BE49-F238E27FC236}">
                <a16:creationId xmlns:a16="http://schemas.microsoft.com/office/drawing/2014/main" id="{8456BC2F-8426-884D-8A0E-F9142A162BC6}"/>
              </a:ext>
            </a:extLst>
          </p:cNvPr>
          <p:cNvSpPr txBox="1"/>
          <p:nvPr userDrawn="1"/>
        </p:nvSpPr>
        <p:spPr>
          <a:xfrm>
            <a:off x="479425" y="6335691"/>
            <a:ext cx="1094852" cy="138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ctr">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900" kern="1200" noProof="1">
                <a:solidFill>
                  <a:schemeClr val="tx1"/>
                </a:solidFill>
                <a:latin typeface="+mn-lt"/>
                <a:ea typeface="+mn-ea"/>
                <a:cs typeface="+mn-cs"/>
              </a:rPr>
              <a:t>© Digitas Pixelpark</a:t>
            </a:r>
          </a:p>
        </p:txBody>
      </p:sp>
    </p:spTree>
    <p:extLst>
      <p:ext uri="{BB962C8B-B14F-4D97-AF65-F5344CB8AC3E}">
        <p14:creationId xmlns:p14="http://schemas.microsoft.com/office/powerpoint/2010/main" val="39028378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white">
    <p:bg>
      <p:bgPr>
        <a:solidFill>
          <a:schemeClr val="bg1"/>
        </a:solidFill>
        <a:effectLst/>
      </p:bgPr>
    </p:bg>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022FCF3-1AAF-4145-B706-CE2D4E476258}"/>
              </a:ext>
            </a:extLst>
          </p:cNvPr>
          <p:cNvSpPr>
            <a:spLocks noGrp="1"/>
          </p:cNvSpPr>
          <p:nvPr>
            <p:ph type="title" hasCustomPrompt="1"/>
          </p:nvPr>
        </p:nvSpPr>
        <p:spPr>
          <a:xfrm>
            <a:off x="911225" y="3911162"/>
            <a:ext cx="7669213" cy="1186193"/>
          </a:xfrm>
        </p:spPr>
        <p:txBody>
          <a:bodyPr anchor="b"/>
          <a:lstStyle>
            <a:lvl1pPr>
              <a:defRPr sz="4400"/>
            </a:lvl1pPr>
          </a:lstStyle>
          <a:p>
            <a:pPr lvl="0"/>
            <a:r>
              <a:rPr lang="de-DE" noProof="1"/>
              <a:t>Title T1, </a:t>
            </a:r>
            <a:br>
              <a:rPr lang="de-DE" noProof="1"/>
            </a:br>
            <a:r>
              <a:rPr lang="de-DE" noProof="1"/>
              <a:t>44pt Gotham-Bold</a:t>
            </a:r>
          </a:p>
        </p:txBody>
      </p:sp>
      <p:sp>
        <p:nvSpPr>
          <p:cNvPr id="16" name="Textplatzhalter 15">
            <a:extLst>
              <a:ext uri="{FF2B5EF4-FFF2-40B4-BE49-F238E27FC236}">
                <a16:creationId xmlns:a16="http://schemas.microsoft.com/office/drawing/2014/main" id="{39E3208D-6C1B-F648-91BF-B4298AA5CD72}"/>
              </a:ext>
            </a:extLst>
          </p:cNvPr>
          <p:cNvSpPr>
            <a:spLocks noGrp="1"/>
          </p:cNvSpPr>
          <p:nvPr>
            <p:ph type="body" sz="quarter" idx="10" hasCustomPrompt="1"/>
          </p:nvPr>
        </p:nvSpPr>
        <p:spPr>
          <a:xfrm>
            <a:off x="911225" y="5284537"/>
            <a:ext cx="7669213" cy="432000"/>
          </a:xfrm>
        </p:spPr>
        <p:txBody>
          <a:bodyPr/>
          <a:lstStyle>
            <a:lvl1pPr>
              <a:defRPr sz="1400"/>
            </a:lvl1pPr>
          </a:lstStyle>
          <a:p>
            <a:pPr lvl="0"/>
            <a:r>
              <a:rPr lang="de-DE" dirty="0"/>
              <a:t>Date </a:t>
            </a:r>
            <a:r>
              <a:rPr lang="de-DE" dirty="0" err="1"/>
              <a:t>mm.dd.yyyy</a:t>
            </a:r>
            <a:r>
              <a:rPr lang="de-DE" dirty="0"/>
              <a:t> | </a:t>
            </a:r>
            <a:r>
              <a:rPr lang="de-DE" dirty="0" err="1"/>
              <a:t>Author</a:t>
            </a:r>
            <a:r>
              <a:rPr lang="de-DE" dirty="0"/>
              <a:t> </a:t>
            </a:r>
            <a:r>
              <a:rPr lang="de-DE" dirty="0" err="1"/>
              <a:t>prename</a:t>
            </a:r>
            <a:r>
              <a:rPr lang="de-DE" dirty="0"/>
              <a:t> </a:t>
            </a:r>
            <a:r>
              <a:rPr lang="de-DE" dirty="0" err="1"/>
              <a:t>name</a:t>
            </a:r>
            <a:r>
              <a:rPr lang="de-DE" dirty="0"/>
              <a:t> | Additional </a:t>
            </a:r>
            <a:r>
              <a:rPr lang="de-DE" dirty="0" err="1"/>
              <a:t>information</a:t>
            </a:r>
            <a:br>
              <a:rPr lang="de-DE" dirty="0"/>
            </a:b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amet</a:t>
            </a:r>
            <a:r>
              <a:rPr lang="de-DE" dirty="0"/>
              <a:t>, </a:t>
            </a:r>
            <a:r>
              <a:rPr lang="de-DE" dirty="0" err="1"/>
              <a:t>consectetuer</a:t>
            </a:r>
            <a:r>
              <a:rPr lang="de-DE" dirty="0"/>
              <a:t> </a:t>
            </a:r>
            <a:r>
              <a:rPr lang="de-DE" dirty="0" err="1"/>
              <a:t>adipiscing</a:t>
            </a:r>
            <a:r>
              <a:rPr lang="de-DE" dirty="0"/>
              <a:t> </a:t>
            </a:r>
            <a:r>
              <a:rPr lang="de-DE" dirty="0" err="1"/>
              <a:t>elit</a:t>
            </a:r>
            <a:r>
              <a:rPr lang="de-DE" dirty="0"/>
              <a:t>.</a:t>
            </a:r>
          </a:p>
        </p:txBody>
      </p:sp>
      <p:pic>
        <p:nvPicPr>
          <p:cNvPr id="5" name="Grafik 4">
            <a:extLst>
              <a:ext uri="{FF2B5EF4-FFF2-40B4-BE49-F238E27FC236}">
                <a16:creationId xmlns:a16="http://schemas.microsoft.com/office/drawing/2014/main" id="{5E254ED3-5DBE-754E-BF79-1CF05D0D5C43}"/>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15243" y="655091"/>
            <a:ext cx="1413249" cy="551747"/>
          </a:xfrm>
          <a:prstGeom prst="rect">
            <a:avLst/>
          </a:prstGeom>
        </p:spPr>
      </p:pic>
    </p:spTree>
    <p:extLst>
      <p:ext uri="{BB962C8B-B14F-4D97-AF65-F5344CB8AC3E}">
        <p14:creationId xmlns:p14="http://schemas.microsoft.com/office/powerpoint/2010/main" val="311812326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icture - 100">
    <p:spTree>
      <p:nvGrpSpPr>
        <p:cNvPr id="1" name=""/>
        <p:cNvGrpSpPr/>
        <p:nvPr/>
      </p:nvGrpSpPr>
      <p:grpSpPr>
        <a:xfrm>
          <a:off x="0" y="0"/>
          <a:ext cx="0" cy="0"/>
          <a:chOff x="0" y="0"/>
          <a:chExt cx="0" cy="0"/>
        </a:xfrm>
      </p:grpSpPr>
      <p:sp>
        <p:nvSpPr>
          <p:cNvPr id="6" name="Bildplatzhalter 2">
            <a:extLst>
              <a:ext uri="{FF2B5EF4-FFF2-40B4-BE49-F238E27FC236}">
                <a16:creationId xmlns:a16="http://schemas.microsoft.com/office/drawing/2014/main" id="{D6B92CE5-A277-334B-8937-C6C41BB7EAA6}"/>
              </a:ext>
            </a:extLst>
          </p:cNvPr>
          <p:cNvSpPr>
            <a:spLocks noGrp="1"/>
          </p:cNvSpPr>
          <p:nvPr>
            <p:ph type="pic" sz="quarter" idx="11" hasCustomPrompt="1"/>
          </p:nvPr>
        </p:nvSpPr>
        <p:spPr>
          <a:xfrm>
            <a:off x="0" y="0"/>
            <a:ext cx="12192000" cy="6858000"/>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2" name="Fußzeilenplatzhalter 1">
            <a:extLst>
              <a:ext uri="{FF2B5EF4-FFF2-40B4-BE49-F238E27FC236}">
                <a16:creationId xmlns:a16="http://schemas.microsoft.com/office/drawing/2014/main" id="{48A5B89C-A301-FA48-9237-601746E20FA7}"/>
              </a:ext>
            </a:extLst>
          </p:cNvPr>
          <p:cNvSpPr>
            <a:spLocks noGrp="1"/>
          </p:cNvSpPr>
          <p:nvPr>
            <p:ph type="ftr" sz="quarter" idx="13"/>
          </p:nvPr>
        </p:nvSpPr>
        <p:spPr/>
        <p:txBody>
          <a:bodyPr/>
          <a:lstStyle/>
          <a:p>
            <a:r>
              <a:rPr lang="de-DE" noProof="1"/>
              <a:t>Title of the presentation, mm.dd.yyyy</a:t>
            </a:r>
          </a:p>
        </p:txBody>
      </p:sp>
      <p:sp>
        <p:nvSpPr>
          <p:cNvPr id="4" name="Foliennummernplatzhalter 3">
            <a:extLst>
              <a:ext uri="{FF2B5EF4-FFF2-40B4-BE49-F238E27FC236}">
                <a16:creationId xmlns:a16="http://schemas.microsoft.com/office/drawing/2014/main" id="{35EA4332-7953-3145-A8D8-51E80AEB9AC6}"/>
              </a:ext>
            </a:extLst>
          </p:cNvPr>
          <p:cNvSpPr>
            <a:spLocks noGrp="1"/>
          </p:cNvSpPr>
          <p:nvPr>
            <p:ph type="sldNum" sz="quarter" idx="14"/>
          </p:nvPr>
        </p:nvSpPr>
        <p:spPr/>
        <p:txBody>
          <a:bodyPr/>
          <a:lstStyle/>
          <a:p>
            <a:fld id="{C201EEB8-6482-40CC-A2C8-0955E4E6251A}" type="slidenum">
              <a:rPr lang="de-DE" smtClean="0"/>
              <a:pPr/>
              <a:t>‹Nr.›</a:t>
            </a:fld>
            <a:endParaRPr lang="de-DE" dirty="0"/>
          </a:p>
        </p:txBody>
      </p:sp>
    </p:spTree>
    <p:extLst>
      <p:ext uri="{BB962C8B-B14F-4D97-AF65-F5344CB8AC3E}">
        <p14:creationId xmlns:p14="http://schemas.microsoft.com/office/powerpoint/2010/main" val="151125778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icture - 50/50">
    <p:spTree>
      <p:nvGrpSpPr>
        <p:cNvPr id="1" name=""/>
        <p:cNvGrpSpPr/>
        <p:nvPr/>
      </p:nvGrpSpPr>
      <p:grpSpPr>
        <a:xfrm>
          <a:off x="0" y="0"/>
          <a:ext cx="0" cy="0"/>
          <a:chOff x="0" y="0"/>
          <a:chExt cx="0" cy="0"/>
        </a:xfrm>
      </p:grpSpPr>
      <p:sp>
        <p:nvSpPr>
          <p:cNvPr id="5" name="Bildplatzhalter 2">
            <a:extLst>
              <a:ext uri="{FF2B5EF4-FFF2-40B4-BE49-F238E27FC236}">
                <a16:creationId xmlns:a16="http://schemas.microsoft.com/office/drawing/2014/main" id="{A8651A9D-8908-2D48-AD8C-ACA13127EC11}"/>
              </a:ext>
            </a:extLst>
          </p:cNvPr>
          <p:cNvSpPr>
            <a:spLocks noGrp="1"/>
          </p:cNvSpPr>
          <p:nvPr>
            <p:ph type="pic" sz="quarter" idx="10" hasCustomPrompt="1"/>
          </p:nvPr>
        </p:nvSpPr>
        <p:spPr>
          <a:xfrm>
            <a:off x="0" y="0"/>
            <a:ext cx="6098400" cy="6858000"/>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7" name="Bildplatzhalter 2">
            <a:extLst>
              <a:ext uri="{FF2B5EF4-FFF2-40B4-BE49-F238E27FC236}">
                <a16:creationId xmlns:a16="http://schemas.microsoft.com/office/drawing/2014/main" id="{E058762C-CA50-A44A-9B20-971F8A25DBC7}"/>
              </a:ext>
            </a:extLst>
          </p:cNvPr>
          <p:cNvSpPr>
            <a:spLocks noGrp="1"/>
          </p:cNvSpPr>
          <p:nvPr>
            <p:ph type="pic" sz="quarter" idx="11" hasCustomPrompt="1"/>
          </p:nvPr>
        </p:nvSpPr>
        <p:spPr>
          <a:xfrm>
            <a:off x="6096000" y="0"/>
            <a:ext cx="6096000" cy="6858000"/>
          </a:xfrm>
          <a:prstGeom prst="rect">
            <a:avLst/>
          </a:prstGeom>
          <a:pattFill prst="wdUp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2" name="Fußzeilenplatzhalter 1">
            <a:extLst>
              <a:ext uri="{FF2B5EF4-FFF2-40B4-BE49-F238E27FC236}">
                <a16:creationId xmlns:a16="http://schemas.microsoft.com/office/drawing/2014/main" id="{48A5B89C-A301-FA48-9237-601746E20FA7}"/>
              </a:ext>
            </a:extLst>
          </p:cNvPr>
          <p:cNvSpPr>
            <a:spLocks noGrp="1"/>
          </p:cNvSpPr>
          <p:nvPr>
            <p:ph type="ftr" sz="quarter" idx="13"/>
          </p:nvPr>
        </p:nvSpPr>
        <p:spPr/>
        <p:txBody>
          <a:bodyPr/>
          <a:lstStyle/>
          <a:p>
            <a:r>
              <a:rPr lang="de-DE" noProof="1"/>
              <a:t>Title of the presentation, mm.dd.yyyy</a:t>
            </a:r>
          </a:p>
        </p:txBody>
      </p:sp>
      <p:sp>
        <p:nvSpPr>
          <p:cNvPr id="4" name="Foliennummernplatzhalter 3">
            <a:extLst>
              <a:ext uri="{FF2B5EF4-FFF2-40B4-BE49-F238E27FC236}">
                <a16:creationId xmlns:a16="http://schemas.microsoft.com/office/drawing/2014/main" id="{35EA4332-7953-3145-A8D8-51E80AEB9AC6}"/>
              </a:ext>
            </a:extLst>
          </p:cNvPr>
          <p:cNvSpPr>
            <a:spLocks noGrp="1"/>
          </p:cNvSpPr>
          <p:nvPr>
            <p:ph type="sldNum" sz="quarter" idx="14"/>
          </p:nvPr>
        </p:nvSpPr>
        <p:spPr/>
        <p:txBody>
          <a:bodyPr/>
          <a:lstStyle/>
          <a:p>
            <a:fld id="{C201EEB8-6482-40CC-A2C8-0955E4E6251A}" type="slidenum">
              <a:rPr lang="de-DE" smtClean="0"/>
              <a:pPr/>
              <a:t>‹Nr.›</a:t>
            </a:fld>
            <a:endParaRPr lang="de-DE" dirty="0"/>
          </a:p>
        </p:txBody>
      </p:sp>
    </p:spTree>
    <p:extLst>
      <p:ext uri="{BB962C8B-B14F-4D97-AF65-F5344CB8AC3E}">
        <p14:creationId xmlns:p14="http://schemas.microsoft.com/office/powerpoint/2010/main" val="277201939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icture - 4x4 horizontal">
    <p:spTree>
      <p:nvGrpSpPr>
        <p:cNvPr id="1" name=""/>
        <p:cNvGrpSpPr/>
        <p:nvPr/>
      </p:nvGrpSpPr>
      <p:grpSpPr>
        <a:xfrm>
          <a:off x="0" y="0"/>
          <a:ext cx="0" cy="0"/>
          <a:chOff x="0" y="0"/>
          <a:chExt cx="0" cy="0"/>
        </a:xfrm>
      </p:grpSpPr>
      <p:sp>
        <p:nvSpPr>
          <p:cNvPr id="9" name="Bildplatzhalter 2">
            <a:extLst>
              <a:ext uri="{FF2B5EF4-FFF2-40B4-BE49-F238E27FC236}">
                <a16:creationId xmlns:a16="http://schemas.microsoft.com/office/drawing/2014/main" id="{BD85D1FE-E8B6-494D-BE65-35CDD72E35F4}"/>
              </a:ext>
            </a:extLst>
          </p:cNvPr>
          <p:cNvSpPr>
            <a:spLocks noGrp="1"/>
          </p:cNvSpPr>
          <p:nvPr>
            <p:ph type="pic" sz="quarter" idx="10" hasCustomPrompt="1"/>
          </p:nvPr>
        </p:nvSpPr>
        <p:spPr>
          <a:xfrm>
            <a:off x="0" y="0"/>
            <a:ext cx="6094800" cy="3430800"/>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10" name="Bildplatzhalter 2">
            <a:extLst>
              <a:ext uri="{FF2B5EF4-FFF2-40B4-BE49-F238E27FC236}">
                <a16:creationId xmlns:a16="http://schemas.microsoft.com/office/drawing/2014/main" id="{513F6462-B87F-F348-B7BD-93557D557F6B}"/>
              </a:ext>
            </a:extLst>
          </p:cNvPr>
          <p:cNvSpPr>
            <a:spLocks noGrp="1"/>
          </p:cNvSpPr>
          <p:nvPr>
            <p:ph type="pic" sz="quarter" idx="11" hasCustomPrompt="1"/>
          </p:nvPr>
        </p:nvSpPr>
        <p:spPr>
          <a:xfrm>
            <a:off x="6096000" y="0"/>
            <a:ext cx="6096000" cy="3429000"/>
          </a:xfrm>
          <a:prstGeom prst="rect">
            <a:avLst/>
          </a:prstGeom>
          <a:pattFill prst="wdUp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14" name="Bildplatzhalter 2">
            <a:extLst>
              <a:ext uri="{FF2B5EF4-FFF2-40B4-BE49-F238E27FC236}">
                <a16:creationId xmlns:a16="http://schemas.microsoft.com/office/drawing/2014/main" id="{03D05D51-AD7A-B04D-BB97-3F3C046D6857}"/>
              </a:ext>
            </a:extLst>
          </p:cNvPr>
          <p:cNvSpPr>
            <a:spLocks noGrp="1"/>
          </p:cNvSpPr>
          <p:nvPr>
            <p:ph type="pic" sz="quarter" idx="12" hasCustomPrompt="1"/>
          </p:nvPr>
        </p:nvSpPr>
        <p:spPr>
          <a:xfrm>
            <a:off x="0" y="3429000"/>
            <a:ext cx="6096000" cy="3429000"/>
          </a:xfrm>
          <a:prstGeom prst="rect">
            <a:avLst/>
          </a:prstGeom>
          <a:pattFill prst="wdUp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15" name="Bildplatzhalter 2">
            <a:extLst>
              <a:ext uri="{FF2B5EF4-FFF2-40B4-BE49-F238E27FC236}">
                <a16:creationId xmlns:a16="http://schemas.microsoft.com/office/drawing/2014/main" id="{0650AF9D-5FB4-1649-A075-FAC9C2F858BC}"/>
              </a:ext>
            </a:extLst>
          </p:cNvPr>
          <p:cNvSpPr>
            <a:spLocks noGrp="1"/>
          </p:cNvSpPr>
          <p:nvPr>
            <p:ph type="pic" sz="quarter" idx="15" hasCustomPrompt="1"/>
          </p:nvPr>
        </p:nvSpPr>
        <p:spPr>
          <a:xfrm>
            <a:off x="6096000" y="3429000"/>
            <a:ext cx="6096000" cy="3429000"/>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2" name="Fußzeilenplatzhalter 1">
            <a:extLst>
              <a:ext uri="{FF2B5EF4-FFF2-40B4-BE49-F238E27FC236}">
                <a16:creationId xmlns:a16="http://schemas.microsoft.com/office/drawing/2014/main" id="{48A5B89C-A301-FA48-9237-601746E20FA7}"/>
              </a:ext>
            </a:extLst>
          </p:cNvPr>
          <p:cNvSpPr>
            <a:spLocks noGrp="1"/>
          </p:cNvSpPr>
          <p:nvPr>
            <p:ph type="ftr" sz="quarter" idx="13"/>
          </p:nvPr>
        </p:nvSpPr>
        <p:spPr/>
        <p:txBody>
          <a:bodyPr/>
          <a:lstStyle/>
          <a:p>
            <a:r>
              <a:rPr lang="de-DE" noProof="1"/>
              <a:t>Title of the presentation, mm.dd.yyyy</a:t>
            </a:r>
          </a:p>
        </p:txBody>
      </p:sp>
      <p:sp>
        <p:nvSpPr>
          <p:cNvPr id="4" name="Foliennummernplatzhalter 3">
            <a:extLst>
              <a:ext uri="{FF2B5EF4-FFF2-40B4-BE49-F238E27FC236}">
                <a16:creationId xmlns:a16="http://schemas.microsoft.com/office/drawing/2014/main" id="{35EA4332-7953-3145-A8D8-51E80AEB9AC6}"/>
              </a:ext>
            </a:extLst>
          </p:cNvPr>
          <p:cNvSpPr>
            <a:spLocks noGrp="1"/>
          </p:cNvSpPr>
          <p:nvPr>
            <p:ph type="sldNum" sz="quarter" idx="14"/>
          </p:nvPr>
        </p:nvSpPr>
        <p:spPr/>
        <p:txBody>
          <a:bodyPr/>
          <a:lstStyle/>
          <a:p>
            <a:fld id="{C201EEB8-6482-40CC-A2C8-0955E4E6251A}" type="slidenum">
              <a:rPr lang="de-DE" smtClean="0"/>
              <a:pPr/>
              <a:t>‹Nr.›</a:t>
            </a:fld>
            <a:endParaRPr lang="de-DE" dirty="0"/>
          </a:p>
        </p:txBody>
      </p:sp>
    </p:spTree>
    <p:extLst>
      <p:ext uri="{BB962C8B-B14F-4D97-AF65-F5344CB8AC3E}">
        <p14:creationId xmlns:p14="http://schemas.microsoft.com/office/powerpoint/2010/main" val="396723246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hank you - gradient/ white box">
    <p:bg>
      <p:bgPr>
        <a:solidFill>
          <a:schemeClr val="tx1"/>
        </a:solidFill>
        <a:effectLst/>
      </p:bgPr>
    </p:bg>
    <p:spTree>
      <p:nvGrpSpPr>
        <p:cNvPr id="1" name=""/>
        <p:cNvGrpSpPr/>
        <p:nvPr/>
      </p:nvGrpSpPr>
      <p:grpSpPr>
        <a:xfrm>
          <a:off x="0" y="0"/>
          <a:ext cx="0" cy="0"/>
          <a:chOff x="0" y="0"/>
          <a:chExt cx="0" cy="0"/>
        </a:xfrm>
      </p:grpSpPr>
      <p:pic>
        <p:nvPicPr>
          <p:cNvPr id="14" name="Grafik 13">
            <a:extLst>
              <a:ext uri="{FF2B5EF4-FFF2-40B4-BE49-F238E27FC236}">
                <a16:creationId xmlns:a16="http://schemas.microsoft.com/office/drawing/2014/main" id="{F5622788-EAB0-3B43-A052-C2D978166DD5}"/>
              </a:ext>
            </a:extLst>
          </p:cNvPr>
          <p:cNvPicPr>
            <a:picLocks noChangeAspect="1"/>
          </p:cNvPicPr>
          <p:nvPr userDrawn="1"/>
        </p:nvPicPr>
        <p:blipFill>
          <a:blip r:embed="rId2">
            <a:alphaModFix amt="0"/>
          </a:blip>
          <a:stretch>
            <a:fillRect/>
          </a:stretch>
        </p:blipFill>
        <p:spPr>
          <a:xfrm>
            <a:off x="1306" y="0"/>
            <a:ext cx="6399" cy="3600"/>
          </a:xfrm>
          <a:prstGeom prst="rect">
            <a:avLst/>
          </a:prstGeom>
        </p:spPr>
      </p:pic>
      <p:sp>
        <p:nvSpPr>
          <p:cNvPr id="12" name="Rechteck 11">
            <a:extLst>
              <a:ext uri="{FF2B5EF4-FFF2-40B4-BE49-F238E27FC236}">
                <a16:creationId xmlns:a16="http://schemas.microsoft.com/office/drawing/2014/main" id="{8180993B-D410-7F4D-8376-E57D97435D02}"/>
              </a:ext>
            </a:extLst>
          </p:cNvPr>
          <p:cNvSpPr/>
          <p:nvPr userDrawn="1"/>
        </p:nvSpPr>
        <p:spPr>
          <a:xfrm>
            <a:off x="479424" y="2054269"/>
            <a:ext cx="8532814" cy="4038558"/>
          </a:xfrm>
          <a:prstGeom prst="rect">
            <a:avLst/>
          </a:prstGeom>
          <a:solidFill>
            <a:schemeClr val="bg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 name="Titel 3">
            <a:extLst>
              <a:ext uri="{FF2B5EF4-FFF2-40B4-BE49-F238E27FC236}">
                <a16:creationId xmlns:a16="http://schemas.microsoft.com/office/drawing/2014/main" id="{2022FCF3-1AAF-4145-B706-CE2D4E476258}"/>
              </a:ext>
            </a:extLst>
          </p:cNvPr>
          <p:cNvSpPr>
            <a:spLocks noGrp="1"/>
          </p:cNvSpPr>
          <p:nvPr>
            <p:ph type="title" hasCustomPrompt="1"/>
          </p:nvPr>
        </p:nvSpPr>
        <p:spPr>
          <a:xfrm>
            <a:off x="911225" y="2669052"/>
            <a:ext cx="6963514" cy="582010"/>
          </a:xfrm>
        </p:spPr>
        <p:txBody>
          <a:bodyPr anchor="t"/>
          <a:lstStyle>
            <a:lvl1pPr>
              <a:defRPr sz="4400"/>
            </a:lvl1pPr>
          </a:lstStyle>
          <a:p>
            <a:pPr lvl="0"/>
            <a:r>
              <a:rPr lang="de-DE" noProof="1"/>
              <a:t>Thank you!</a:t>
            </a:r>
          </a:p>
        </p:txBody>
      </p:sp>
      <p:sp>
        <p:nvSpPr>
          <p:cNvPr id="16" name="Textplatzhalter 15">
            <a:extLst>
              <a:ext uri="{FF2B5EF4-FFF2-40B4-BE49-F238E27FC236}">
                <a16:creationId xmlns:a16="http://schemas.microsoft.com/office/drawing/2014/main" id="{39E3208D-6C1B-F648-91BF-B4298AA5CD72}"/>
              </a:ext>
            </a:extLst>
          </p:cNvPr>
          <p:cNvSpPr>
            <a:spLocks noGrp="1"/>
          </p:cNvSpPr>
          <p:nvPr>
            <p:ph type="body" sz="quarter" idx="10" hasCustomPrompt="1"/>
          </p:nvPr>
        </p:nvSpPr>
        <p:spPr>
          <a:xfrm>
            <a:off x="911225" y="3402889"/>
            <a:ext cx="6963514" cy="266884"/>
          </a:xfrm>
        </p:spPr>
        <p:txBody>
          <a:bodyPr/>
          <a:lstStyle>
            <a:lvl1pPr>
              <a:defRPr sz="1400"/>
            </a:lvl1pPr>
          </a:lstStyle>
          <a:p>
            <a:pPr lvl="0"/>
            <a:r>
              <a:rPr lang="de-DE" dirty="0" err="1"/>
              <a:t>Please</a:t>
            </a:r>
            <a:r>
              <a:rPr lang="de-DE" dirty="0"/>
              <a:t> </a:t>
            </a:r>
            <a:r>
              <a:rPr lang="de-DE" dirty="0" err="1"/>
              <a:t>contact</a:t>
            </a:r>
            <a:r>
              <a:rPr lang="de-DE" dirty="0"/>
              <a:t> </a:t>
            </a:r>
            <a:r>
              <a:rPr lang="de-DE" dirty="0" err="1"/>
              <a:t>us</a:t>
            </a:r>
            <a:r>
              <a:rPr lang="de-DE" dirty="0"/>
              <a:t> </a:t>
            </a:r>
            <a:r>
              <a:rPr lang="de-DE" dirty="0" err="1"/>
              <a:t>for</a:t>
            </a:r>
            <a:r>
              <a:rPr lang="de-DE" dirty="0"/>
              <a:t> </a:t>
            </a:r>
            <a:r>
              <a:rPr lang="de-DE" dirty="0" err="1"/>
              <a:t>more</a:t>
            </a:r>
            <a:r>
              <a:rPr lang="de-DE" dirty="0"/>
              <a:t> </a:t>
            </a:r>
            <a:r>
              <a:rPr lang="de-DE" dirty="0" err="1"/>
              <a:t>information</a:t>
            </a:r>
            <a:endParaRPr lang="de-DE" dirty="0"/>
          </a:p>
        </p:txBody>
      </p:sp>
      <p:sp>
        <p:nvSpPr>
          <p:cNvPr id="8" name="Bildplatzhalter 2">
            <a:extLst>
              <a:ext uri="{FF2B5EF4-FFF2-40B4-BE49-F238E27FC236}">
                <a16:creationId xmlns:a16="http://schemas.microsoft.com/office/drawing/2014/main" id="{726C6467-0F7E-7840-99FE-1065483559E5}"/>
              </a:ext>
            </a:extLst>
          </p:cNvPr>
          <p:cNvSpPr>
            <a:spLocks noGrp="1"/>
          </p:cNvSpPr>
          <p:nvPr>
            <p:ph type="pic" sz="quarter" idx="72" hasCustomPrompt="1"/>
          </p:nvPr>
        </p:nvSpPr>
        <p:spPr>
          <a:xfrm>
            <a:off x="911225" y="4050215"/>
            <a:ext cx="1263174" cy="1263176"/>
          </a:xfrm>
          <a:prstGeom prst="ellipse">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9" name="Bildplatzhalter 2">
            <a:extLst>
              <a:ext uri="{FF2B5EF4-FFF2-40B4-BE49-F238E27FC236}">
                <a16:creationId xmlns:a16="http://schemas.microsoft.com/office/drawing/2014/main" id="{14E87468-9FF0-334F-A1AF-6934B86083C5}"/>
              </a:ext>
            </a:extLst>
          </p:cNvPr>
          <p:cNvSpPr>
            <a:spLocks noGrp="1"/>
          </p:cNvSpPr>
          <p:nvPr>
            <p:ph type="pic" sz="quarter" idx="73" hasCustomPrompt="1"/>
          </p:nvPr>
        </p:nvSpPr>
        <p:spPr>
          <a:xfrm>
            <a:off x="4744068" y="4044274"/>
            <a:ext cx="1263174" cy="1263176"/>
          </a:xfrm>
          <a:prstGeom prst="ellipse">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10" name="Textplatzhalter 15">
            <a:extLst>
              <a:ext uri="{FF2B5EF4-FFF2-40B4-BE49-F238E27FC236}">
                <a16:creationId xmlns:a16="http://schemas.microsoft.com/office/drawing/2014/main" id="{9BED9134-906E-5F4F-9677-0C99994F54DE}"/>
              </a:ext>
            </a:extLst>
          </p:cNvPr>
          <p:cNvSpPr>
            <a:spLocks noGrp="1"/>
          </p:cNvSpPr>
          <p:nvPr>
            <p:ph type="body" sz="quarter" idx="81" hasCustomPrompt="1"/>
          </p:nvPr>
        </p:nvSpPr>
        <p:spPr>
          <a:xfrm>
            <a:off x="2434405" y="4042600"/>
            <a:ext cx="1608957" cy="360362"/>
          </a:xfrm>
        </p:spPr>
        <p:txBody>
          <a:bodyPr/>
          <a:lstStyle>
            <a:lvl1pPr>
              <a:lnSpc>
                <a:spcPct val="90000"/>
              </a:lnSpc>
              <a:defRPr sz="1200">
                <a:latin typeface="+mj-lt"/>
              </a:defRPr>
            </a:lvl1pPr>
            <a:lvl2pPr>
              <a:spcBef>
                <a:spcPts val="0"/>
              </a:spcBef>
              <a:spcAft>
                <a:spcPts val="0"/>
              </a:spcAft>
              <a:defRPr sz="1200"/>
            </a:lvl2pPr>
          </a:lstStyle>
          <a:p>
            <a:pPr lvl="0"/>
            <a:r>
              <a:rPr lang="de-DE" dirty="0" err="1"/>
              <a:t>Prename</a:t>
            </a:r>
            <a:br>
              <a:rPr lang="de-DE" dirty="0"/>
            </a:br>
            <a:r>
              <a:rPr lang="de-DE" dirty="0"/>
              <a:t>Name</a:t>
            </a:r>
          </a:p>
        </p:txBody>
      </p:sp>
      <p:sp>
        <p:nvSpPr>
          <p:cNvPr id="11" name="Textplatzhalter 15">
            <a:extLst>
              <a:ext uri="{FF2B5EF4-FFF2-40B4-BE49-F238E27FC236}">
                <a16:creationId xmlns:a16="http://schemas.microsoft.com/office/drawing/2014/main" id="{B01AEFF0-796B-AA43-BF6A-1A7B13F8BC2E}"/>
              </a:ext>
            </a:extLst>
          </p:cNvPr>
          <p:cNvSpPr>
            <a:spLocks noGrp="1"/>
          </p:cNvSpPr>
          <p:nvPr>
            <p:ph type="body" sz="quarter" idx="82" hasCustomPrompt="1"/>
          </p:nvPr>
        </p:nvSpPr>
        <p:spPr>
          <a:xfrm>
            <a:off x="2434405" y="4467487"/>
            <a:ext cx="1608957" cy="991961"/>
          </a:xfrm>
        </p:spPr>
        <p:txBody>
          <a:bodyPr/>
          <a:lstStyle>
            <a:lvl1pPr>
              <a:spcAft>
                <a:spcPts val="0"/>
              </a:spcAft>
              <a:defRPr sz="800"/>
            </a:lvl1pPr>
            <a:lvl2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800">
                <a:latin typeface="+mn-lt"/>
              </a:defRPr>
            </a:lvl2pPr>
          </a:lstStyle>
          <a:p>
            <a:pPr lvl="0"/>
            <a:r>
              <a:rPr lang="de-DE" dirty="0"/>
              <a:t>Position</a:t>
            </a:r>
          </a:p>
          <a:p>
            <a:pPr lvl="0"/>
            <a:endParaRPr lang="de-D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a:t>+49 (0) 171 234 567 8</a:t>
            </a:r>
            <a:br>
              <a:rPr lang="de-DE" dirty="0"/>
            </a:br>
            <a:r>
              <a:rPr lang="de-DE" dirty="0" err="1"/>
              <a:t>prename.name@agency.com</a:t>
            </a:r>
            <a:br>
              <a:rPr lang="de-DE" dirty="0"/>
            </a:br>
            <a:br>
              <a:rPr lang="de-DE" dirty="0"/>
            </a:br>
            <a:r>
              <a:rPr lang="de-DE" noProof="1"/>
              <a:t>Agency brand name</a:t>
            </a:r>
            <a:br>
              <a:rPr lang="de-DE" noProof="1"/>
            </a:br>
            <a:r>
              <a:rPr lang="de-DE" noProof="1"/>
              <a:t>Street and number</a:t>
            </a:r>
            <a:br>
              <a:rPr lang="de-DE" noProof="1"/>
            </a:br>
            <a:r>
              <a:rPr lang="de-DE" noProof="1"/>
              <a:t>Postal code, city</a:t>
            </a:r>
          </a:p>
        </p:txBody>
      </p:sp>
      <p:sp>
        <p:nvSpPr>
          <p:cNvPr id="13" name="Textplatzhalter 15">
            <a:extLst>
              <a:ext uri="{FF2B5EF4-FFF2-40B4-BE49-F238E27FC236}">
                <a16:creationId xmlns:a16="http://schemas.microsoft.com/office/drawing/2014/main" id="{E60F0B74-6151-2F44-BC0C-1A200D882767}"/>
              </a:ext>
            </a:extLst>
          </p:cNvPr>
          <p:cNvSpPr>
            <a:spLocks noGrp="1"/>
          </p:cNvSpPr>
          <p:nvPr>
            <p:ph type="body" sz="quarter" idx="85" hasCustomPrompt="1"/>
          </p:nvPr>
        </p:nvSpPr>
        <p:spPr>
          <a:xfrm>
            <a:off x="6265782" y="4042600"/>
            <a:ext cx="1608957" cy="360362"/>
          </a:xfrm>
        </p:spPr>
        <p:txBody>
          <a:bodyPr/>
          <a:lstStyle>
            <a:lvl1pPr>
              <a:lnSpc>
                <a:spcPct val="90000"/>
              </a:lnSpc>
              <a:defRPr sz="1200">
                <a:latin typeface="+mj-lt"/>
              </a:defRPr>
            </a:lvl1pPr>
            <a:lvl2pPr>
              <a:spcBef>
                <a:spcPts val="0"/>
              </a:spcBef>
              <a:spcAft>
                <a:spcPts val="0"/>
              </a:spcAft>
              <a:defRPr sz="1200"/>
            </a:lvl2pPr>
          </a:lstStyle>
          <a:p>
            <a:pPr lvl="0"/>
            <a:r>
              <a:rPr lang="de-DE" dirty="0" err="1"/>
              <a:t>Prename</a:t>
            </a:r>
            <a:br>
              <a:rPr lang="de-DE" dirty="0"/>
            </a:br>
            <a:r>
              <a:rPr lang="de-DE" dirty="0"/>
              <a:t>Name</a:t>
            </a:r>
          </a:p>
        </p:txBody>
      </p:sp>
      <p:sp>
        <p:nvSpPr>
          <p:cNvPr id="15" name="Textplatzhalter 15">
            <a:extLst>
              <a:ext uri="{FF2B5EF4-FFF2-40B4-BE49-F238E27FC236}">
                <a16:creationId xmlns:a16="http://schemas.microsoft.com/office/drawing/2014/main" id="{A8E3D4B2-B7D2-DB4C-9C8A-153143D4BBD4}"/>
              </a:ext>
            </a:extLst>
          </p:cNvPr>
          <p:cNvSpPr>
            <a:spLocks noGrp="1"/>
          </p:cNvSpPr>
          <p:nvPr>
            <p:ph type="body" sz="quarter" idx="86" hasCustomPrompt="1"/>
          </p:nvPr>
        </p:nvSpPr>
        <p:spPr>
          <a:xfrm>
            <a:off x="6265782" y="4467487"/>
            <a:ext cx="1608957" cy="991961"/>
          </a:xfrm>
        </p:spPr>
        <p:txBody>
          <a:bodyPr/>
          <a:lstStyle>
            <a:lvl1pPr>
              <a:spcAft>
                <a:spcPts val="0"/>
              </a:spcAft>
              <a:defRPr sz="800"/>
            </a:lvl1pPr>
            <a:lvl2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800">
                <a:latin typeface="+mn-lt"/>
              </a:defRPr>
            </a:lvl2pPr>
          </a:lstStyle>
          <a:p>
            <a:pPr lvl="0"/>
            <a:r>
              <a:rPr lang="de-DE" dirty="0"/>
              <a:t>Position</a:t>
            </a:r>
          </a:p>
          <a:p>
            <a:pPr lvl="0"/>
            <a:endParaRPr lang="de-D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a:t>+49 (0) 171 234 567 8</a:t>
            </a:r>
            <a:br>
              <a:rPr lang="de-DE" dirty="0"/>
            </a:br>
            <a:r>
              <a:rPr lang="de-DE" dirty="0" err="1"/>
              <a:t>prename.name@agency.com</a:t>
            </a:r>
            <a:br>
              <a:rPr lang="de-DE" dirty="0"/>
            </a:br>
            <a:br>
              <a:rPr lang="de-DE" dirty="0"/>
            </a:br>
            <a:r>
              <a:rPr lang="de-DE" noProof="1"/>
              <a:t>Agency brand name</a:t>
            </a:r>
            <a:br>
              <a:rPr lang="de-DE" noProof="1"/>
            </a:br>
            <a:r>
              <a:rPr lang="de-DE" noProof="1"/>
              <a:t>Street and number</a:t>
            </a:r>
            <a:br>
              <a:rPr lang="de-DE" noProof="1"/>
            </a:br>
            <a:r>
              <a:rPr lang="de-DE" noProof="1"/>
              <a:t>Postal code, city</a:t>
            </a:r>
          </a:p>
        </p:txBody>
      </p:sp>
    </p:spTree>
    <p:extLst>
      <p:ext uri="{BB962C8B-B14F-4D97-AF65-F5344CB8AC3E}">
        <p14:creationId xmlns:p14="http://schemas.microsoft.com/office/powerpoint/2010/main" val="356890499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Thank you - white">
    <p:bg>
      <p:bgPr>
        <a:solidFill>
          <a:schemeClr val="bg1"/>
        </a:solidFill>
        <a:effectLst/>
      </p:bgPr>
    </p:bg>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022FCF3-1AAF-4145-B706-CE2D4E476258}"/>
              </a:ext>
            </a:extLst>
          </p:cNvPr>
          <p:cNvSpPr>
            <a:spLocks noGrp="1"/>
          </p:cNvSpPr>
          <p:nvPr>
            <p:ph type="title" hasCustomPrompt="1"/>
          </p:nvPr>
        </p:nvSpPr>
        <p:spPr>
          <a:xfrm>
            <a:off x="911225" y="2669052"/>
            <a:ext cx="6963514" cy="582010"/>
          </a:xfrm>
        </p:spPr>
        <p:txBody>
          <a:bodyPr anchor="t"/>
          <a:lstStyle>
            <a:lvl1pPr>
              <a:defRPr sz="4400"/>
            </a:lvl1pPr>
          </a:lstStyle>
          <a:p>
            <a:pPr lvl="0"/>
            <a:r>
              <a:rPr lang="de-DE" noProof="1"/>
              <a:t>Thank you!</a:t>
            </a:r>
          </a:p>
        </p:txBody>
      </p:sp>
      <p:sp>
        <p:nvSpPr>
          <p:cNvPr id="16" name="Textplatzhalter 15">
            <a:extLst>
              <a:ext uri="{FF2B5EF4-FFF2-40B4-BE49-F238E27FC236}">
                <a16:creationId xmlns:a16="http://schemas.microsoft.com/office/drawing/2014/main" id="{39E3208D-6C1B-F648-91BF-B4298AA5CD72}"/>
              </a:ext>
            </a:extLst>
          </p:cNvPr>
          <p:cNvSpPr>
            <a:spLocks noGrp="1"/>
          </p:cNvSpPr>
          <p:nvPr>
            <p:ph type="body" sz="quarter" idx="10" hasCustomPrompt="1"/>
          </p:nvPr>
        </p:nvSpPr>
        <p:spPr>
          <a:xfrm>
            <a:off x="911225" y="3402889"/>
            <a:ext cx="6963514" cy="266884"/>
          </a:xfrm>
        </p:spPr>
        <p:txBody>
          <a:bodyPr/>
          <a:lstStyle>
            <a:lvl1pPr>
              <a:defRPr sz="1400"/>
            </a:lvl1pPr>
          </a:lstStyle>
          <a:p>
            <a:pPr lvl="0"/>
            <a:r>
              <a:rPr lang="de-DE" dirty="0" err="1"/>
              <a:t>Please</a:t>
            </a:r>
            <a:r>
              <a:rPr lang="de-DE" dirty="0"/>
              <a:t> </a:t>
            </a:r>
            <a:r>
              <a:rPr lang="de-DE" dirty="0" err="1"/>
              <a:t>contact</a:t>
            </a:r>
            <a:r>
              <a:rPr lang="de-DE" dirty="0"/>
              <a:t> </a:t>
            </a:r>
            <a:r>
              <a:rPr lang="de-DE" dirty="0" err="1"/>
              <a:t>us</a:t>
            </a:r>
            <a:r>
              <a:rPr lang="de-DE" dirty="0"/>
              <a:t> </a:t>
            </a:r>
            <a:r>
              <a:rPr lang="de-DE" dirty="0" err="1"/>
              <a:t>for</a:t>
            </a:r>
            <a:r>
              <a:rPr lang="de-DE" dirty="0"/>
              <a:t> </a:t>
            </a:r>
            <a:r>
              <a:rPr lang="de-DE" dirty="0" err="1"/>
              <a:t>more</a:t>
            </a:r>
            <a:r>
              <a:rPr lang="de-DE" dirty="0"/>
              <a:t> </a:t>
            </a:r>
            <a:r>
              <a:rPr lang="de-DE" dirty="0" err="1"/>
              <a:t>information</a:t>
            </a:r>
            <a:endParaRPr lang="de-DE" dirty="0"/>
          </a:p>
        </p:txBody>
      </p:sp>
      <p:sp>
        <p:nvSpPr>
          <p:cNvPr id="8" name="Bildplatzhalter 2">
            <a:extLst>
              <a:ext uri="{FF2B5EF4-FFF2-40B4-BE49-F238E27FC236}">
                <a16:creationId xmlns:a16="http://schemas.microsoft.com/office/drawing/2014/main" id="{726C6467-0F7E-7840-99FE-1065483559E5}"/>
              </a:ext>
            </a:extLst>
          </p:cNvPr>
          <p:cNvSpPr>
            <a:spLocks noGrp="1"/>
          </p:cNvSpPr>
          <p:nvPr>
            <p:ph type="pic" sz="quarter" idx="72" hasCustomPrompt="1"/>
          </p:nvPr>
        </p:nvSpPr>
        <p:spPr>
          <a:xfrm>
            <a:off x="911225" y="4050215"/>
            <a:ext cx="1263174" cy="1263176"/>
          </a:xfrm>
          <a:prstGeom prst="ellipse">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9" name="Bildplatzhalter 2">
            <a:extLst>
              <a:ext uri="{FF2B5EF4-FFF2-40B4-BE49-F238E27FC236}">
                <a16:creationId xmlns:a16="http://schemas.microsoft.com/office/drawing/2014/main" id="{14E87468-9FF0-334F-A1AF-6934B86083C5}"/>
              </a:ext>
            </a:extLst>
          </p:cNvPr>
          <p:cNvSpPr>
            <a:spLocks noGrp="1"/>
          </p:cNvSpPr>
          <p:nvPr>
            <p:ph type="pic" sz="quarter" idx="73" hasCustomPrompt="1"/>
          </p:nvPr>
        </p:nvSpPr>
        <p:spPr>
          <a:xfrm>
            <a:off x="4744068" y="4044274"/>
            <a:ext cx="1263174" cy="1263176"/>
          </a:xfrm>
          <a:prstGeom prst="ellipse">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10" name="Textplatzhalter 15">
            <a:extLst>
              <a:ext uri="{FF2B5EF4-FFF2-40B4-BE49-F238E27FC236}">
                <a16:creationId xmlns:a16="http://schemas.microsoft.com/office/drawing/2014/main" id="{9BED9134-906E-5F4F-9677-0C99994F54DE}"/>
              </a:ext>
            </a:extLst>
          </p:cNvPr>
          <p:cNvSpPr>
            <a:spLocks noGrp="1"/>
          </p:cNvSpPr>
          <p:nvPr>
            <p:ph type="body" sz="quarter" idx="81" hasCustomPrompt="1"/>
          </p:nvPr>
        </p:nvSpPr>
        <p:spPr>
          <a:xfrm>
            <a:off x="2434405" y="4042600"/>
            <a:ext cx="1608957" cy="360362"/>
          </a:xfrm>
        </p:spPr>
        <p:txBody>
          <a:bodyPr/>
          <a:lstStyle>
            <a:lvl1pPr>
              <a:lnSpc>
                <a:spcPct val="90000"/>
              </a:lnSpc>
              <a:defRPr sz="1200">
                <a:latin typeface="+mj-lt"/>
              </a:defRPr>
            </a:lvl1pPr>
            <a:lvl2pPr>
              <a:spcBef>
                <a:spcPts val="0"/>
              </a:spcBef>
              <a:spcAft>
                <a:spcPts val="0"/>
              </a:spcAft>
              <a:defRPr sz="1200"/>
            </a:lvl2pPr>
          </a:lstStyle>
          <a:p>
            <a:pPr lvl="0"/>
            <a:r>
              <a:rPr lang="de-DE" dirty="0" err="1"/>
              <a:t>Prename</a:t>
            </a:r>
            <a:br>
              <a:rPr lang="de-DE" dirty="0"/>
            </a:br>
            <a:r>
              <a:rPr lang="de-DE" dirty="0"/>
              <a:t>Name</a:t>
            </a:r>
          </a:p>
        </p:txBody>
      </p:sp>
      <p:sp>
        <p:nvSpPr>
          <p:cNvPr id="11" name="Textplatzhalter 15">
            <a:extLst>
              <a:ext uri="{FF2B5EF4-FFF2-40B4-BE49-F238E27FC236}">
                <a16:creationId xmlns:a16="http://schemas.microsoft.com/office/drawing/2014/main" id="{B01AEFF0-796B-AA43-BF6A-1A7B13F8BC2E}"/>
              </a:ext>
            </a:extLst>
          </p:cNvPr>
          <p:cNvSpPr>
            <a:spLocks noGrp="1"/>
          </p:cNvSpPr>
          <p:nvPr>
            <p:ph type="body" sz="quarter" idx="82" hasCustomPrompt="1"/>
          </p:nvPr>
        </p:nvSpPr>
        <p:spPr>
          <a:xfrm>
            <a:off x="2434405" y="4467487"/>
            <a:ext cx="1608957" cy="991961"/>
          </a:xfrm>
        </p:spPr>
        <p:txBody>
          <a:bodyPr/>
          <a:lstStyle>
            <a:lvl1pPr>
              <a:spcAft>
                <a:spcPts val="0"/>
              </a:spcAft>
              <a:defRPr sz="800"/>
            </a:lvl1pPr>
            <a:lvl2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800">
                <a:latin typeface="+mn-lt"/>
              </a:defRPr>
            </a:lvl2pPr>
          </a:lstStyle>
          <a:p>
            <a:pPr lvl="0"/>
            <a:r>
              <a:rPr lang="de-DE" dirty="0"/>
              <a:t>Position</a:t>
            </a:r>
          </a:p>
          <a:p>
            <a:pPr lvl="0"/>
            <a:endParaRPr lang="de-D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a:t>+49 (0) 171 234 567 8</a:t>
            </a:r>
            <a:br>
              <a:rPr lang="de-DE" dirty="0"/>
            </a:br>
            <a:r>
              <a:rPr lang="de-DE" dirty="0" err="1"/>
              <a:t>prename.name@agency.com</a:t>
            </a:r>
            <a:br>
              <a:rPr lang="de-DE" dirty="0"/>
            </a:br>
            <a:br>
              <a:rPr lang="de-DE" dirty="0"/>
            </a:br>
            <a:r>
              <a:rPr lang="de-DE" noProof="1"/>
              <a:t>Agency brand name</a:t>
            </a:r>
            <a:br>
              <a:rPr lang="de-DE" noProof="1"/>
            </a:br>
            <a:r>
              <a:rPr lang="de-DE" noProof="1"/>
              <a:t>Street and number</a:t>
            </a:r>
            <a:br>
              <a:rPr lang="de-DE" noProof="1"/>
            </a:br>
            <a:r>
              <a:rPr lang="de-DE" noProof="1"/>
              <a:t>Postal code, city</a:t>
            </a:r>
          </a:p>
        </p:txBody>
      </p:sp>
      <p:sp>
        <p:nvSpPr>
          <p:cNvPr id="13" name="Textplatzhalter 15">
            <a:extLst>
              <a:ext uri="{FF2B5EF4-FFF2-40B4-BE49-F238E27FC236}">
                <a16:creationId xmlns:a16="http://schemas.microsoft.com/office/drawing/2014/main" id="{E60F0B74-6151-2F44-BC0C-1A200D882767}"/>
              </a:ext>
            </a:extLst>
          </p:cNvPr>
          <p:cNvSpPr>
            <a:spLocks noGrp="1"/>
          </p:cNvSpPr>
          <p:nvPr>
            <p:ph type="body" sz="quarter" idx="85" hasCustomPrompt="1"/>
          </p:nvPr>
        </p:nvSpPr>
        <p:spPr>
          <a:xfrm>
            <a:off x="6265782" y="4042600"/>
            <a:ext cx="1608957" cy="360362"/>
          </a:xfrm>
        </p:spPr>
        <p:txBody>
          <a:bodyPr/>
          <a:lstStyle>
            <a:lvl1pPr>
              <a:lnSpc>
                <a:spcPct val="90000"/>
              </a:lnSpc>
              <a:defRPr sz="1200">
                <a:latin typeface="+mj-lt"/>
              </a:defRPr>
            </a:lvl1pPr>
            <a:lvl2pPr>
              <a:spcBef>
                <a:spcPts val="0"/>
              </a:spcBef>
              <a:spcAft>
                <a:spcPts val="0"/>
              </a:spcAft>
              <a:defRPr sz="1200"/>
            </a:lvl2pPr>
          </a:lstStyle>
          <a:p>
            <a:pPr lvl="0"/>
            <a:r>
              <a:rPr lang="de-DE" dirty="0" err="1"/>
              <a:t>Prename</a:t>
            </a:r>
            <a:br>
              <a:rPr lang="de-DE" dirty="0"/>
            </a:br>
            <a:r>
              <a:rPr lang="de-DE" dirty="0"/>
              <a:t>Name</a:t>
            </a:r>
          </a:p>
        </p:txBody>
      </p:sp>
      <p:sp>
        <p:nvSpPr>
          <p:cNvPr id="15" name="Textplatzhalter 15">
            <a:extLst>
              <a:ext uri="{FF2B5EF4-FFF2-40B4-BE49-F238E27FC236}">
                <a16:creationId xmlns:a16="http://schemas.microsoft.com/office/drawing/2014/main" id="{A8E3D4B2-B7D2-DB4C-9C8A-153143D4BBD4}"/>
              </a:ext>
            </a:extLst>
          </p:cNvPr>
          <p:cNvSpPr>
            <a:spLocks noGrp="1"/>
          </p:cNvSpPr>
          <p:nvPr>
            <p:ph type="body" sz="quarter" idx="86" hasCustomPrompt="1"/>
          </p:nvPr>
        </p:nvSpPr>
        <p:spPr>
          <a:xfrm>
            <a:off x="6265782" y="4467487"/>
            <a:ext cx="1608957" cy="991961"/>
          </a:xfrm>
        </p:spPr>
        <p:txBody>
          <a:bodyPr/>
          <a:lstStyle>
            <a:lvl1pPr>
              <a:spcAft>
                <a:spcPts val="0"/>
              </a:spcAft>
              <a:defRPr sz="800"/>
            </a:lvl1pPr>
            <a:lvl2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800">
                <a:latin typeface="+mn-lt"/>
              </a:defRPr>
            </a:lvl2pPr>
          </a:lstStyle>
          <a:p>
            <a:pPr lvl="0"/>
            <a:r>
              <a:rPr lang="de-DE" dirty="0"/>
              <a:t>Position</a:t>
            </a:r>
          </a:p>
          <a:p>
            <a:pPr lvl="0"/>
            <a:endParaRPr lang="de-D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a:t>+49 (0) 171 234 567 8</a:t>
            </a:r>
            <a:br>
              <a:rPr lang="de-DE" dirty="0"/>
            </a:br>
            <a:r>
              <a:rPr lang="de-DE" dirty="0" err="1"/>
              <a:t>prename.name@agency.com</a:t>
            </a:r>
            <a:br>
              <a:rPr lang="de-DE" dirty="0"/>
            </a:br>
            <a:br>
              <a:rPr lang="de-DE" dirty="0"/>
            </a:br>
            <a:r>
              <a:rPr lang="de-DE" noProof="1"/>
              <a:t>Agency brand name</a:t>
            </a:r>
            <a:br>
              <a:rPr lang="de-DE" noProof="1"/>
            </a:br>
            <a:r>
              <a:rPr lang="de-DE" noProof="1"/>
              <a:t>Street and number</a:t>
            </a:r>
            <a:br>
              <a:rPr lang="de-DE" noProof="1"/>
            </a:br>
            <a:r>
              <a:rPr lang="de-DE" noProof="1"/>
              <a:t>Postal code, city</a:t>
            </a:r>
          </a:p>
        </p:txBody>
      </p:sp>
      <p:pic>
        <p:nvPicPr>
          <p:cNvPr id="12" name="Grafik 11">
            <a:extLst>
              <a:ext uri="{FF2B5EF4-FFF2-40B4-BE49-F238E27FC236}">
                <a16:creationId xmlns:a16="http://schemas.microsoft.com/office/drawing/2014/main" id="{8DE8756A-12FD-2044-A957-1173DBEB695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15243" y="655091"/>
            <a:ext cx="1413249" cy="551747"/>
          </a:xfrm>
          <a:prstGeom prst="rect">
            <a:avLst/>
          </a:prstGeom>
        </p:spPr>
      </p:pic>
    </p:spTree>
    <p:extLst>
      <p:ext uri="{BB962C8B-B14F-4D97-AF65-F5344CB8AC3E}">
        <p14:creationId xmlns:p14="http://schemas.microsoft.com/office/powerpoint/2010/main" val="360576950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hank you - full black">
    <p:bg>
      <p:bgRef idx="1001">
        <a:schemeClr val="bg1"/>
      </p:bgRef>
    </p:bg>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022FCF3-1AAF-4145-B706-CE2D4E476258}"/>
              </a:ext>
            </a:extLst>
          </p:cNvPr>
          <p:cNvSpPr>
            <a:spLocks noGrp="1"/>
          </p:cNvSpPr>
          <p:nvPr>
            <p:ph type="title" hasCustomPrompt="1"/>
          </p:nvPr>
        </p:nvSpPr>
        <p:spPr bwMode="black">
          <a:xfrm>
            <a:off x="911225" y="2669051"/>
            <a:ext cx="6963514" cy="2750441"/>
          </a:xfrm>
        </p:spPr>
        <p:txBody>
          <a:bodyPr anchor="t"/>
          <a:lstStyle>
            <a:lvl1pPr>
              <a:lnSpc>
                <a:spcPct val="80000"/>
              </a:lnSpc>
              <a:defRPr sz="11500">
                <a:solidFill>
                  <a:schemeClr val="tx1"/>
                </a:solidFill>
              </a:defRPr>
            </a:lvl1pPr>
          </a:lstStyle>
          <a:p>
            <a:pPr lvl="0"/>
            <a:r>
              <a:rPr lang="de-DE" noProof="1"/>
              <a:t>Thank you!</a:t>
            </a:r>
          </a:p>
        </p:txBody>
      </p:sp>
      <p:pic>
        <p:nvPicPr>
          <p:cNvPr id="5" name="Grafik 4">
            <a:extLst>
              <a:ext uri="{FF2B5EF4-FFF2-40B4-BE49-F238E27FC236}">
                <a16:creationId xmlns:a16="http://schemas.microsoft.com/office/drawing/2014/main" id="{2E4CAC69-C78D-B645-ACF1-660522BBE9C8}"/>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bwMode="black">
          <a:xfrm>
            <a:off x="915243" y="655091"/>
            <a:ext cx="1413249" cy="551747"/>
          </a:xfrm>
          <a:prstGeom prst="rect">
            <a:avLst/>
          </a:prstGeom>
        </p:spPr>
      </p:pic>
    </p:spTree>
    <p:extLst>
      <p:ext uri="{BB962C8B-B14F-4D97-AF65-F5344CB8AC3E}">
        <p14:creationId xmlns:p14="http://schemas.microsoft.com/office/powerpoint/2010/main" val="1457032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Imprint">
    <p:bg>
      <p:bgPr>
        <a:solidFill>
          <a:schemeClr val="bg1"/>
        </a:solidFill>
        <a:effectLst/>
      </p:bgPr>
    </p:bg>
    <p:spTree>
      <p:nvGrpSpPr>
        <p:cNvPr id="1" name=""/>
        <p:cNvGrpSpPr/>
        <p:nvPr/>
      </p:nvGrpSpPr>
      <p:grpSpPr>
        <a:xfrm>
          <a:off x="0" y="0"/>
          <a:ext cx="0" cy="0"/>
          <a:chOff x="0" y="0"/>
          <a:chExt cx="0" cy="0"/>
        </a:xfrm>
      </p:grpSpPr>
      <p:sp>
        <p:nvSpPr>
          <p:cNvPr id="9" name="Textfeld 8">
            <a:extLst>
              <a:ext uri="{FF2B5EF4-FFF2-40B4-BE49-F238E27FC236}">
                <a16:creationId xmlns:a16="http://schemas.microsoft.com/office/drawing/2014/main" id="{6D112152-EBD2-F74C-9BC2-EC2F6F7775A5}"/>
              </a:ext>
            </a:extLst>
          </p:cNvPr>
          <p:cNvSpPr txBox="1"/>
          <p:nvPr userDrawn="1"/>
        </p:nvSpPr>
        <p:spPr>
          <a:xfrm>
            <a:off x="911224" y="3569994"/>
            <a:ext cx="5832476" cy="2492446"/>
          </a:xfrm>
          <a:prstGeom prst="rect">
            <a:avLst/>
          </a:prstGeom>
          <a:noFill/>
        </p:spPr>
        <p:txBody>
          <a:bodyPr wrap="square" lIns="0" tIns="0" rIns="0" bIns="0" rtlCol="0" anchor="t">
            <a:noAutofit/>
          </a:bodyPr>
          <a:lstStyle/>
          <a:p>
            <a:r>
              <a:rPr lang="de-DE" sz="1400" noProof="1">
                <a:solidFill>
                  <a:srgbClr val="000000"/>
                </a:solidFill>
              </a:rPr>
              <a:t>The content of these documents must be treated confidentially. </a:t>
            </a:r>
            <a:br>
              <a:rPr lang="de-DE" sz="1400" noProof="1">
                <a:solidFill>
                  <a:srgbClr val="000000"/>
                </a:solidFill>
              </a:rPr>
            </a:br>
            <a:r>
              <a:rPr lang="de-DE" sz="1400" noProof="1">
                <a:solidFill>
                  <a:srgbClr val="000000"/>
                </a:solidFill>
              </a:rPr>
              <a:t>It is intended exclusively for presentation on </a:t>
            </a:r>
            <a:fld id="{C30961CF-4BD1-D84A-BA28-16F0F31C05E7}" type="datetime3">
              <a:rPr lang="de-DE" sz="1400" noProof="1" smtClean="0">
                <a:solidFill>
                  <a:srgbClr val="000000"/>
                </a:solidFill>
              </a:rPr>
              <a:pPr/>
              <a:t>27/04/2022</a:t>
            </a:fld>
            <a:r>
              <a:rPr lang="de-DE" sz="1400" noProof="1">
                <a:solidFill>
                  <a:srgbClr val="000000"/>
                </a:solidFill>
              </a:rPr>
              <a:t>. </a:t>
            </a:r>
          </a:p>
          <a:p>
            <a:r>
              <a:rPr lang="de-DE" sz="1400" noProof="1">
                <a:solidFill>
                  <a:srgbClr val="000000"/>
                </a:solidFill>
              </a:rPr>
              <a:t>Any other use of the documents and the information, drafts </a:t>
            </a:r>
            <a:br>
              <a:rPr lang="de-DE" sz="1400" noProof="1">
                <a:solidFill>
                  <a:srgbClr val="000000"/>
                </a:solidFill>
              </a:rPr>
            </a:br>
            <a:r>
              <a:rPr lang="de-DE" sz="1400" noProof="1">
                <a:solidFill>
                  <a:srgbClr val="000000"/>
                </a:solidFill>
              </a:rPr>
              <a:t>and templates contained therein beyond the presentation </a:t>
            </a:r>
            <a:br>
              <a:rPr lang="de-DE" sz="1400" noProof="1">
                <a:solidFill>
                  <a:srgbClr val="000000"/>
                </a:solidFill>
              </a:rPr>
            </a:br>
            <a:r>
              <a:rPr lang="de-DE" sz="1400" noProof="1">
                <a:solidFill>
                  <a:srgbClr val="000000"/>
                </a:solidFill>
              </a:rPr>
              <a:t>and their disclosure to third parties is not permitted.</a:t>
            </a:r>
          </a:p>
          <a:p>
            <a:r>
              <a:rPr lang="de-DE" sz="1400" noProof="1">
                <a:solidFill>
                  <a:srgbClr val="000000"/>
                </a:solidFill>
              </a:rPr>
              <a:t>All illustrations in this presentation are protected by copyright. The rights are held by the authors and clients. Any further</a:t>
            </a:r>
          </a:p>
          <a:p>
            <a:r>
              <a:rPr lang="de-DE" sz="1400" noProof="1">
                <a:solidFill>
                  <a:srgbClr val="000000"/>
                </a:solidFill>
              </a:rPr>
              <a:t>use or reproduction in electronic or other media requires</a:t>
            </a:r>
            <a:br>
              <a:rPr lang="de-DE" sz="1400" noProof="1">
                <a:solidFill>
                  <a:srgbClr val="000000"/>
                </a:solidFill>
              </a:rPr>
            </a:br>
            <a:r>
              <a:rPr lang="de-DE" sz="1400" noProof="1">
                <a:solidFill>
                  <a:srgbClr val="000000"/>
                </a:solidFill>
              </a:rPr>
              <a:t>the permission of the originators and clients.</a:t>
            </a:r>
            <a:br>
              <a:rPr lang="de-DE" sz="1400" noProof="1">
                <a:solidFill>
                  <a:srgbClr val="000000"/>
                </a:solidFill>
              </a:rPr>
            </a:br>
            <a:endParaRPr lang="de-DE" sz="1400" noProof="1">
              <a:solidFill>
                <a:srgbClr val="000000"/>
              </a:solidFill>
            </a:endParaRPr>
          </a:p>
          <a:p>
            <a:r>
              <a:rPr lang="de-DE" sz="1400" noProof="1">
                <a:solidFill>
                  <a:srgbClr val="000000"/>
                </a:solidFill>
              </a:rPr>
              <a:t>© Digitas Pixelpark</a:t>
            </a:r>
          </a:p>
        </p:txBody>
      </p:sp>
      <p:sp>
        <p:nvSpPr>
          <p:cNvPr id="11" name="Textfeld 10">
            <a:extLst>
              <a:ext uri="{FF2B5EF4-FFF2-40B4-BE49-F238E27FC236}">
                <a16:creationId xmlns:a16="http://schemas.microsoft.com/office/drawing/2014/main" id="{A28EA71A-225C-5C4D-8302-9916E9EDE7E8}"/>
              </a:ext>
            </a:extLst>
          </p:cNvPr>
          <p:cNvSpPr txBox="1"/>
          <p:nvPr userDrawn="1"/>
        </p:nvSpPr>
        <p:spPr>
          <a:xfrm>
            <a:off x="911224" y="2922164"/>
            <a:ext cx="5832476" cy="339779"/>
          </a:xfrm>
          <a:prstGeom prst="rect">
            <a:avLst/>
          </a:prstGeom>
          <a:noFill/>
        </p:spPr>
        <p:txBody>
          <a:bodyPr wrap="square" lIns="0" tIns="0" rIns="0" bIns="0" rtlCol="0" anchor="t">
            <a:noAutofit/>
          </a:bodyPr>
          <a:lstStyle/>
          <a:p>
            <a:r>
              <a:rPr lang="de-DE" sz="2000" kern="1200" noProof="1">
                <a:solidFill>
                  <a:schemeClr val="tx1"/>
                </a:solidFill>
                <a:latin typeface="+mj-lt"/>
                <a:ea typeface="+mn-ea"/>
                <a:cs typeface="+mn-cs"/>
              </a:rPr>
              <a:t>Imprint</a:t>
            </a:r>
          </a:p>
        </p:txBody>
      </p:sp>
    </p:spTree>
    <p:extLst>
      <p:ext uri="{BB962C8B-B14F-4D97-AF65-F5344CB8AC3E}">
        <p14:creationId xmlns:p14="http://schemas.microsoft.com/office/powerpoint/2010/main" val="118630455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genda - small + picture">
    <p:bg>
      <p:bgPr>
        <a:solidFill>
          <a:schemeClr val="bg1"/>
        </a:solidFill>
        <a:effectLst/>
      </p:bgPr>
    </p:bg>
    <p:spTree>
      <p:nvGrpSpPr>
        <p:cNvPr id="1" name=""/>
        <p:cNvGrpSpPr/>
        <p:nvPr/>
      </p:nvGrpSpPr>
      <p:grpSpPr>
        <a:xfrm>
          <a:off x="0" y="0"/>
          <a:ext cx="0" cy="0"/>
          <a:chOff x="0" y="0"/>
          <a:chExt cx="0" cy="0"/>
        </a:xfrm>
      </p:grpSpPr>
      <p:sp>
        <p:nvSpPr>
          <p:cNvPr id="5" name="Fußzeilenplatzhalter 4">
            <a:extLst>
              <a:ext uri="{FF2B5EF4-FFF2-40B4-BE49-F238E27FC236}">
                <a16:creationId xmlns:a16="http://schemas.microsoft.com/office/drawing/2014/main" id="{79630DD7-CBBF-C34F-A58E-E2690C34D170}"/>
              </a:ext>
            </a:extLst>
          </p:cNvPr>
          <p:cNvSpPr>
            <a:spLocks noGrp="1"/>
          </p:cNvSpPr>
          <p:nvPr>
            <p:ph type="ftr" sz="quarter" idx="12"/>
          </p:nvPr>
        </p:nvSpPr>
        <p:spPr/>
        <p:txBody>
          <a:bodyPr/>
          <a:lstStyle/>
          <a:p>
            <a:r>
              <a:rPr lang="de-DE" noProof="1"/>
              <a:t>Title of the presentation, mm.dd.yyyy</a:t>
            </a:r>
          </a:p>
        </p:txBody>
      </p:sp>
      <p:sp>
        <p:nvSpPr>
          <p:cNvPr id="6" name="Foliennummernplatzhalter 5">
            <a:extLst>
              <a:ext uri="{FF2B5EF4-FFF2-40B4-BE49-F238E27FC236}">
                <a16:creationId xmlns:a16="http://schemas.microsoft.com/office/drawing/2014/main" id="{C2AF8C65-5EE0-594B-907A-31C2E013E3DA}"/>
              </a:ext>
            </a:extLst>
          </p:cNvPr>
          <p:cNvSpPr>
            <a:spLocks noGrp="1"/>
          </p:cNvSpPr>
          <p:nvPr>
            <p:ph type="sldNum" sz="quarter" idx="13"/>
          </p:nvPr>
        </p:nvSpPr>
        <p:spPr/>
        <p:txBody>
          <a:bodyPr/>
          <a:lstStyle/>
          <a:p>
            <a:fld id="{C201EEB8-6482-40CC-A2C8-0955E4E6251A}" type="slidenum">
              <a:rPr lang="de-DE" smtClean="0"/>
              <a:pPr/>
              <a:t>‹Nr.›</a:t>
            </a:fld>
            <a:endParaRPr lang="de-DE"/>
          </a:p>
        </p:txBody>
      </p:sp>
      <p:sp>
        <p:nvSpPr>
          <p:cNvPr id="4" name="Titel 3">
            <a:extLst>
              <a:ext uri="{FF2B5EF4-FFF2-40B4-BE49-F238E27FC236}">
                <a16:creationId xmlns:a16="http://schemas.microsoft.com/office/drawing/2014/main" id="{2022FCF3-1AAF-4145-B706-CE2D4E476258}"/>
              </a:ext>
            </a:extLst>
          </p:cNvPr>
          <p:cNvSpPr>
            <a:spLocks noGrp="1"/>
          </p:cNvSpPr>
          <p:nvPr>
            <p:ph type="title" hasCustomPrompt="1"/>
          </p:nvPr>
        </p:nvSpPr>
        <p:spPr>
          <a:xfrm>
            <a:off x="6743699" y="1100488"/>
            <a:ext cx="4105276" cy="275875"/>
          </a:xfrm>
        </p:spPr>
        <p:txBody>
          <a:bodyPr/>
          <a:lstStyle>
            <a:lvl1pPr marL="0" marR="0" indent="0" algn="l" defTabSz="914400" rtl="0" eaLnBrk="1" fontAlgn="auto" latinLnBrk="0" hangingPunct="1">
              <a:lnSpc>
                <a:spcPct val="90000"/>
              </a:lnSpc>
              <a:spcBef>
                <a:spcPct val="0"/>
              </a:spcBef>
              <a:spcAft>
                <a:spcPts val="0"/>
              </a:spcAft>
              <a:buClrTx/>
              <a:buSzTx/>
              <a:buFontTx/>
              <a:buNone/>
              <a:tabLst/>
              <a:defRPr lang="de-DE" sz="2000" b="1" i="0" smtClean="0">
                <a:effectLst/>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de-DE" noProof="1"/>
              <a:t>Today's agenda</a:t>
            </a:r>
          </a:p>
        </p:txBody>
      </p:sp>
      <p:sp>
        <p:nvSpPr>
          <p:cNvPr id="9" name="Bildplatzhalter 2">
            <a:extLst>
              <a:ext uri="{FF2B5EF4-FFF2-40B4-BE49-F238E27FC236}">
                <a16:creationId xmlns:a16="http://schemas.microsoft.com/office/drawing/2014/main" id="{BE325584-5979-664B-9192-57EFADD98B72}"/>
              </a:ext>
            </a:extLst>
          </p:cNvPr>
          <p:cNvSpPr>
            <a:spLocks noGrp="1"/>
          </p:cNvSpPr>
          <p:nvPr>
            <p:ph type="pic" sz="quarter" idx="10" hasCustomPrompt="1"/>
          </p:nvPr>
        </p:nvSpPr>
        <p:spPr>
          <a:xfrm>
            <a:off x="0" y="3916"/>
            <a:ext cx="5443011" cy="6854084"/>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7" name="Textplatzhalter 15">
            <a:extLst>
              <a:ext uri="{FF2B5EF4-FFF2-40B4-BE49-F238E27FC236}">
                <a16:creationId xmlns:a16="http://schemas.microsoft.com/office/drawing/2014/main" id="{F9F618EC-AB8F-2642-9B57-FA4ACBD33343}"/>
              </a:ext>
            </a:extLst>
          </p:cNvPr>
          <p:cNvSpPr>
            <a:spLocks noGrp="1"/>
          </p:cNvSpPr>
          <p:nvPr>
            <p:ph type="body" sz="quarter" idx="15" hasCustomPrompt="1"/>
          </p:nvPr>
        </p:nvSpPr>
        <p:spPr>
          <a:xfrm>
            <a:off x="6743699" y="1808163"/>
            <a:ext cx="4105276" cy="3578856"/>
          </a:xfrm>
        </p:spPr>
        <p:txBody>
          <a:bodyPr anchor="ctr"/>
          <a:lstStyle>
            <a:lvl1pPr marL="539750" indent="-530225">
              <a:spcBef>
                <a:spcPts val="2400"/>
              </a:spcBef>
              <a:buClr>
                <a:schemeClr val="accent2"/>
              </a:buClr>
              <a:buFont typeface="+mj-lt"/>
              <a:buAutoNum type="arabicPeriod"/>
              <a:tabLst/>
              <a:defRPr sz="2000"/>
            </a:lvl1pPr>
            <a:lvl5pPr marL="457200" indent="-457200">
              <a:spcBef>
                <a:spcPts val="0"/>
              </a:spcBef>
              <a:spcAft>
                <a:spcPts val="2400"/>
              </a:spcAft>
              <a:buFont typeface="+mj-lt"/>
              <a:buAutoNum type="arabicPeriod"/>
              <a:defRPr sz="2000"/>
            </a:lvl5pPr>
          </a:lstStyle>
          <a:p>
            <a:pPr lvl="0"/>
            <a:r>
              <a:rPr lang="de-DE" dirty="0"/>
              <a:t>First </a:t>
            </a:r>
            <a:r>
              <a:rPr lang="de-DE" dirty="0" err="1"/>
              <a:t>agenda</a:t>
            </a:r>
            <a:r>
              <a:rPr lang="de-DE" dirty="0"/>
              <a:t> item</a:t>
            </a:r>
          </a:p>
          <a:p>
            <a:pPr lvl="0"/>
            <a:r>
              <a:rPr lang="de-DE" dirty="0"/>
              <a:t>Second </a:t>
            </a:r>
            <a:r>
              <a:rPr lang="de-DE" dirty="0" err="1"/>
              <a:t>agenda</a:t>
            </a:r>
            <a:r>
              <a:rPr lang="de-DE" dirty="0"/>
              <a:t> item</a:t>
            </a:r>
          </a:p>
          <a:p>
            <a:pPr lvl="0"/>
            <a:r>
              <a:rPr lang="de-DE" dirty="0"/>
              <a:t>Third </a:t>
            </a:r>
            <a:r>
              <a:rPr lang="de-DE" dirty="0" err="1"/>
              <a:t>agenda</a:t>
            </a:r>
            <a:r>
              <a:rPr lang="de-DE" dirty="0"/>
              <a:t> item</a:t>
            </a:r>
          </a:p>
          <a:p>
            <a:pPr lvl="0"/>
            <a:r>
              <a:rPr lang="de-DE" dirty="0" err="1"/>
              <a:t>Fourth</a:t>
            </a:r>
            <a:r>
              <a:rPr lang="de-DE" dirty="0"/>
              <a:t> </a:t>
            </a:r>
            <a:r>
              <a:rPr lang="de-DE" dirty="0" err="1"/>
              <a:t>agenda</a:t>
            </a:r>
            <a:r>
              <a:rPr lang="de-DE" dirty="0"/>
              <a:t> item</a:t>
            </a:r>
          </a:p>
          <a:p>
            <a:pPr lvl="0"/>
            <a:r>
              <a:rPr lang="de-DE" dirty="0" err="1"/>
              <a:t>Fifth</a:t>
            </a:r>
            <a:r>
              <a:rPr lang="de-DE" dirty="0"/>
              <a:t> </a:t>
            </a:r>
            <a:r>
              <a:rPr lang="de-DE" dirty="0" err="1"/>
              <a:t>agenda</a:t>
            </a:r>
            <a:r>
              <a:rPr lang="de-DE" dirty="0"/>
              <a:t> item</a:t>
            </a:r>
          </a:p>
          <a:p>
            <a:pPr lvl="0"/>
            <a:r>
              <a:rPr lang="de-DE" dirty="0" err="1"/>
              <a:t>Sixth</a:t>
            </a:r>
            <a:r>
              <a:rPr lang="de-DE" dirty="0"/>
              <a:t> </a:t>
            </a:r>
            <a:r>
              <a:rPr lang="de-DE" dirty="0" err="1"/>
              <a:t>agenda</a:t>
            </a:r>
            <a:r>
              <a:rPr lang="de-DE" dirty="0"/>
              <a:t> item</a:t>
            </a:r>
          </a:p>
        </p:txBody>
      </p:sp>
    </p:spTree>
    <p:extLst>
      <p:ext uri="{BB962C8B-B14F-4D97-AF65-F5344CB8AC3E}">
        <p14:creationId xmlns:p14="http://schemas.microsoft.com/office/powerpoint/2010/main" val="105521098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Agenda - big + picture">
    <p:bg>
      <p:bgPr>
        <a:solidFill>
          <a:schemeClr val="bg1"/>
        </a:solidFill>
        <a:effectLst/>
      </p:bgPr>
    </p:bg>
    <p:spTree>
      <p:nvGrpSpPr>
        <p:cNvPr id="1" name=""/>
        <p:cNvGrpSpPr/>
        <p:nvPr/>
      </p:nvGrpSpPr>
      <p:grpSpPr>
        <a:xfrm>
          <a:off x="0" y="0"/>
          <a:ext cx="0" cy="0"/>
          <a:chOff x="0" y="0"/>
          <a:chExt cx="0" cy="0"/>
        </a:xfrm>
      </p:grpSpPr>
      <p:sp>
        <p:nvSpPr>
          <p:cNvPr id="5" name="Fußzeilenplatzhalter 4">
            <a:extLst>
              <a:ext uri="{FF2B5EF4-FFF2-40B4-BE49-F238E27FC236}">
                <a16:creationId xmlns:a16="http://schemas.microsoft.com/office/drawing/2014/main" id="{79630DD7-CBBF-C34F-A58E-E2690C34D170}"/>
              </a:ext>
            </a:extLst>
          </p:cNvPr>
          <p:cNvSpPr>
            <a:spLocks noGrp="1"/>
          </p:cNvSpPr>
          <p:nvPr>
            <p:ph type="ftr" sz="quarter" idx="12"/>
          </p:nvPr>
        </p:nvSpPr>
        <p:spPr/>
        <p:txBody>
          <a:bodyPr/>
          <a:lstStyle/>
          <a:p>
            <a:r>
              <a:rPr lang="de-DE" noProof="1"/>
              <a:t>Title of the presentation, mm.dd.yyyy</a:t>
            </a:r>
          </a:p>
        </p:txBody>
      </p:sp>
      <p:sp>
        <p:nvSpPr>
          <p:cNvPr id="6" name="Foliennummernplatzhalter 5">
            <a:extLst>
              <a:ext uri="{FF2B5EF4-FFF2-40B4-BE49-F238E27FC236}">
                <a16:creationId xmlns:a16="http://schemas.microsoft.com/office/drawing/2014/main" id="{C2AF8C65-5EE0-594B-907A-31C2E013E3DA}"/>
              </a:ext>
            </a:extLst>
          </p:cNvPr>
          <p:cNvSpPr>
            <a:spLocks noGrp="1"/>
          </p:cNvSpPr>
          <p:nvPr>
            <p:ph type="sldNum" sz="quarter" idx="13"/>
          </p:nvPr>
        </p:nvSpPr>
        <p:spPr/>
        <p:txBody>
          <a:bodyPr/>
          <a:lstStyle/>
          <a:p>
            <a:fld id="{C201EEB8-6482-40CC-A2C8-0955E4E6251A}" type="slidenum">
              <a:rPr lang="de-DE" smtClean="0"/>
              <a:pPr/>
              <a:t>‹Nr.›</a:t>
            </a:fld>
            <a:endParaRPr lang="de-DE"/>
          </a:p>
        </p:txBody>
      </p:sp>
      <p:sp>
        <p:nvSpPr>
          <p:cNvPr id="4" name="Titel 3">
            <a:extLst>
              <a:ext uri="{FF2B5EF4-FFF2-40B4-BE49-F238E27FC236}">
                <a16:creationId xmlns:a16="http://schemas.microsoft.com/office/drawing/2014/main" id="{2022FCF3-1AAF-4145-B706-CE2D4E476258}"/>
              </a:ext>
            </a:extLst>
          </p:cNvPr>
          <p:cNvSpPr>
            <a:spLocks noGrp="1"/>
          </p:cNvSpPr>
          <p:nvPr>
            <p:ph type="title" hasCustomPrompt="1"/>
          </p:nvPr>
        </p:nvSpPr>
        <p:spPr>
          <a:xfrm>
            <a:off x="2206624" y="1100488"/>
            <a:ext cx="4105276" cy="275875"/>
          </a:xfrm>
        </p:spPr>
        <p:txBody>
          <a:bodyPr/>
          <a:lstStyle>
            <a:lvl1pPr marL="0" marR="0" indent="0" algn="l" defTabSz="914400" rtl="0" eaLnBrk="1" fontAlgn="auto" latinLnBrk="0" hangingPunct="1">
              <a:lnSpc>
                <a:spcPct val="90000"/>
              </a:lnSpc>
              <a:spcBef>
                <a:spcPct val="0"/>
              </a:spcBef>
              <a:spcAft>
                <a:spcPts val="0"/>
              </a:spcAft>
              <a:buClrTx/>
              <a:buSzTx/>
              <a:buFontTx/>
              <a:buNone/>
              <a:tabLst/>
              <a:defRPr lang="de-DE" sz="2000" b="1" i="0" smtClean="0">
                <a:effectLst/>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de-DE" noProof="1"/>
              <a:t>Today's agenda</a:t>
            </a:r>
          </a:p>
        </p:txBody>
      </p:sp>
      <p:sp>
        <p:nvSpPr>
          <p:cNvPr id="7" name="Bildplatzhalter 2">
            <a:extLst>
              <a:ext uri="{FF2B5EF4-FFF2-40B4-BE49-F238E27FC236}">
                <a16:creationId xmlns:a16="http://schemas.microsoft.com/office/drawing/2014/main" id="{F6B5B1DB-BA19-274C-A8D7-EEB540048ADC}"/>
              </a:ext>
            </a:extLst>
          </p:cNvPr>
          <p:cNvSpPr>
            <a:spLocks noGrp="1"/>
          </p:cNvSpPr>
          <p:nvPr>
            <p:ph type="pic" sz="quarter" idx="11" hasCustomPrompt="1"/>
          </p:nvPr>
        </p:nvSpPr>
        <p:spPr>
          <a:xfrm>
            <a:off x="-1" y="3916"/>
            <a:ext cx="1342800" cy="6858000"/>
          </a:xfrm>
          <a:prstGeom prst="rect">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11" name="Textplatzhalter 15">
            <a:extLst>
              <a:ext uri="{FF2B5EF4-FFF2-40B4-BE49-F238E27FC236}">
                <a16:creationId xmlns:a16="http://schemas.microsoft.com/office/drawing/2014/main" id="{2AE9293C-FEFC-344F-BBF1-940FF5517262}"/>
              </a:ext>
            </a:extLst>
          </p:cNvPr>
          <p:cNvSpPr>
            <a:spLocks noGrp="1"/>
          </p:cNvSpPr>
          <p:nvPr>
            <p:ph type="body" sz="quarter" idx="15" hasCustomPrompt="1"/>
          </p:nvPr>
        </p:nvSpPr>
        <p:spPr>
          <a:xfrm>
            <a:off x="6743699" y="1808163"/>
            <a:ext cx="4105276" cy="3578856"/>
          </a:xfrm>
        </p:spPr>
        <p:txBody>
          <a:bodyPr anchor="ctr"/>
          <a:lstStyle>
            <a:lvl1pPr marL="539750" indent="-530225">
              <a:spcBef>
                <a:spcPts val="2400"/>
              </a:spcBef>
              <a:buClr>
                <a:schemeClr val="accent2"/>
              </a:buClr>
              <a:buFont typeface="+mj-lt"/>
              <a:buAutoNum type="arabicPeriod" startAt="7"/>
              <a:tabLst/>
              <a:defRPr sz="2000"/>
            </a:lvl1pPr>
            <a:lvl5pPr marL="457200" indent="-457200">
              <a:spcBef>
                <a:spcPts val="0"/>
              </a:spcBef>
              <a:spcAft>
                <a:spcPts val="2400"/>
              </a:spcAft>
              <a:buFont typeface="+mj-lt"/>
              <a:buAutoNum type="arabicPeriod"/>
              <a:defRPr sz="2000"/>
            </a:lvl5pPr>
          </a:lstStyle>
          <a:p>
            <a:pPr lvl="0"/>
            <a:r>
              <a:rPr lang="de-DE" dirty="0" err="1"/>
              <a:t>Seventh</a:t>
            </a:r>
            <a:r>
              <a:rPr lang="de-DE" dirty="0"/>
              <a:t> </a:t>
            </a:r>
            <a:r>
              <a:rPr lang="de-DE" dirty="0" err="1"/>
              <a:t>agenda</a:t>
            </a:r>
            <a:r>
              <a:rPr lang="de-DE" dirty="0"/>
              <a:t> item</a:t>
            </a:r>
          </a:p>
          <a:p>
            <a:pPr lvl="0"/>
            <a:r>
              <a:rPr lang="de-DE" dirty="0" err="1"/>
              <a:t>Eighth</a:t>
            </a:r>
            <a:r>
              <a:rPr lang="de-DE" dirty="0"/>
              <a:t> </a:t>
            </a:r>
            <a:r>
              <a:rPr lang="de-DE" dirty="0" err="1"/>
              <a:t>agenda</a:t>
            </a:r>
            <a:r>
              <a:rPr lang="de-DE" dirty="0"/>
              <a:t> item</a:t>
            </a:r>
          </a:p>
          <a:p>
            <a:pPr lvl="0"/>
            <a:r>
              <a:rPr lang="de-DE" dirty="0" err="1"/>
              <a:t>Ninth</a:t>
            </a:r>
            <a:r>
              <a:rPr lang="de-DE" dirty="0"/>
              <a:t> </a:t>
            </a:r>
            <a:r>
              <a:rPr lang="de-DE" dirty="0" err="1"/>
              <a:t>agenda</a:t>
            </a:r>
            <a:r>
              <a:rPr lang="de-DE" dirty="0"/>
              <a:t> item</a:t>
            </a:r>
          </a:p>
          <a:p>
            <a:pPr lvl="0"/>
            <a:r>
              <a:rPr lang="de-DE" dirty="0" err="1"/>
              <a:t>Tenth</a:t>
            </a:r>
            <a:r>
              <a:rPr lang="de-DE" dirty="0"/>
              <a:t> </a:t>
            </a:r>
            <a:r>
              <a:rPr lang="de-DE" dirty="0" err="1"/>
              <a:t>agenda</a:t>
            </a:r>
            <a:r>
              <a:rPr lang="de-DE" dirty="0"/>
              <a:t> item</a:t>
            </a:r>
          </a:p>
          <a:p>
            <a:pPr lvl="0"/>
            <a:r>
              <a:rPr lang="de-DE" dirty="0" err="1"/>
              <a:t>Eleventh</a:t>
            </a:r>
            <a:r>
              <a:rPr lang="de-DE" dirty="0"/>
              <a:t> </a:t>
            </a:r>
            <a:r>
              <a:rPr lang="de-DE" dirty="0" err="1"/>
              <a:t>agenda</a:t>
            </a:r>
            <a:r>
              <a:rPr lang="de-DE" dirty="0"/>
              <a:t> item</a:t>
            </a:r>
          </a:p>
          <a:p>
            <a:pPr lvl="0"/>
            <a:r>
              <a:rPr lang="de-DE" dirty="0" err="1"/>
              <a:t>Twelfth</a:t>
            </a:r>
            <a:r>
              <a:rPr lang="de-DE" dirty="0"/>
              <a:t> </a:t>
            </a:r>
            <a:r>
              <a:rPr lang="de-DE" dirty="0" err="1"/>
              <a:t>agenda</a:t>
            </a:r>
            <a:r>
              <a:rPr lang="de-DE" dirty="0"/>
              <a:t> item</a:t>
            </a:r>
          </a:p>
        </p:txBody>
      </p:sp>
      <p:sp>
        <p:nvSpPr>
          <p:cNvPr id="9" name="Textplatzhalter 15">
            <a:extLst>
              <a:ext uri="{FF2B5EF4-FFF2-40B4-BE49-F238E27FC236}">
                <a16:creationId xmlns:a16="http://schemas.microsoft.com/office/drawing/2014/main" id="{5C55D021-4881-FF43-B39D-18685B174366}"/>
              </a:ext>
            </a:extLst>
          </p:cNvPr>
          <p:cNvSpPr>
            <a:spLocks noGrp="1"/>
          </p:cNvSpPr>
          <p:nvPr>
            <p:ph type="body" sz="quarter" idx="16" hasCustomPrompt="1"/>
          </p:nvPr>
        </p:nvSpPr>
        <p:spPr>
          <a:xfrm>
            <a:off x="2206624" y="1808163"/>
            <a:ext cx="4105276" cy="3578856"/>
          </a:xfrm>
        </p:spPr>
        <p:txBody>
          <a:bodyPr anchor="ctr"/>
          <a:lstStyle>
            <a:lvl1pPr marL="539750" indent="-530225">
              <a:spcBef>
                <a:spcPts val="2400"/>
              </a:spcBef>
              <a:buClr>
                <a:schemeClr val="accent2"/>
              </a:buClr>
              <a:buFont typeface="+mj-lt"/>
              <a:buAutoNum type="arabicPeriod"/>
              <a:tabLst/>
              <a:defRPr sz="2000"/>
            </a:lvl1pPr>
            <a:lvl5pPr marL="457200" indent="-457200">
              <a:spcBef>
                <a:spcPts val="0"/>
              </a:spcBef>
              <a:spcAft>
                <a:spcPts val="2400"/>
              </a:spcAft>
              <a:buFont typeface="+mj-lt"/>
              <a:buAutoNum type="arabicPeriod"/>
              <a:defRPr sz="2000"/>
            </a:lvl5pPr>
          </a:lstStyle>
          <a:p>
            <a:pPr lvl="0"/>
            <a:r>
              <a:rPr lang="de-DE" dirty="0"/>
              <a:t>First </a:t>
            </a:r>
            <a:r>
              <a:rPr lang="de-DE" dirty="0" err="1"/>
              <a:t>agenda</a:t>
            </a:r>
            <a:r>
              <a:rPr lang="de-DE" dirty="0"/>
              <a:t> item</a:t>
            </a:r>
          </a:p>
          <a:p>
            <a:pPr lvl="0"/>
            <a:r>
              <a:rPr lang="de-DE" dirty="0"/>
              <a:t>Second </a:t>
            </a:r>
            <a:r>
              <a:rPr lang="de-DE" dirty="0" err="1"/>
              <a:t>agenda</a:t>
            </a:r>
            <a:r>
              <a:rPr lang="de-DE" dirty="0"/>
              <a:t> item</a:t>
            </a:r>
          </a:p>
          <a:p>
            <a:pPr lvl="0"/>
            <a:r>
              <a:rPr lang="de-DE" dirty="0"/>
              <a:t>Third </a:t>
            </a:r>
            <a:r>
              <a:rPr lang="de-DE" dirty="0" err="1"/>
              <a:t>agenda</a:t>
            </a:r>
            <a:r>
              <a:rPr lang="de-DE" dirty="0"/>
              <a:t> item</a:t>
            </a:r>
          </a:p>
          <a:p>
            <a:pPr lvl="0"/>
            <a:r>
              <a:rPr lang="de-DE" dirty="0" err="1"/>
              <a:t>Fourth</a:t>
            </a:r>
            <a:r>
              <a:rPr lang="de-DE" dirty="0"/>
              <a:t> </a:t>
            </a:r>
            <a:r>
              <a:rPr lang="de-DE" dirty="0" err="1"/>
              <a:t>agenda</a:t>
            </a:r>
            <a:r>
              <a:rPr lang="de-DE" dirty="0"/>
              <a:t> item</a:t>
            </a:r>
          </a:p>
          <a:p>
            <a:pPr lvl="0"/>
            <a:r>
              <a:rPr lang="de-DE" dirty="0" err="1"/>
              <a:t>Fifth</a:t>
            </a:r>
            <a:r>
              <a:rPr lang="de-DE" dirty="0"/>
              <a:t> </a:t>
            </a:r>
            <a:r>
              <a:rPr lang="de-DE" dirty="0" err="1"/>
              <a:t>agenda</a:t>
            </a:r>
            <a:r>
              <a:rPr lang="de-DE" dirty="0"/>
              <a:t> item</a:t>
            </a:r>
          </a:p>
          <a:p>
            <a:pPr lvl="0"/>
            <a:r>
              <a:rPr lang="de-DE" dirty="0" err="1"/>
              <a:t>Sixth</a:t>
            </a:r>
            <a:r>
              <a:rPr lang="de-DE" dirty="0"/>
              <a:t> </a:t>
            </a:r>
            <a:r>
              <a:rPr lang="de-DE" dirty="0" err="1"/>
              <a:t>agenda</a:t>
            </a:r>
            <a:r>
              <a:rPr lang="de-DE" dirty="0"/>
              <a:t> item</a:t>
            </a:r>
          </a:p>
        </p:txBody>
      </p:sp>
    </p:spTree>
    <p:extLst>
      <p:ext uri="{BB962C8B-B14F-4D97-AF65-F5344CB8AC3E}">
        <p14:creationId xmlns:p14="http://schemas.microsoft.com/office/powerpoint/2010/main" val="308158721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am - small">
    <p:bg>
      <p:bgPr>
        <a:solidFill>
          <a:schemeClr val="bg1"/>
        </a:solidFill>
        <a:effectLst/>
      </p:bgPr>
    </p:bg>
    <p:spTree>
      <p:nvGrpSpPr>
        <p:cNvPr id="1" name=""/>
        <p:cNvGrpSpPr/>
        <p:nvPr/>
      </p:nvGrpSpPr>
      <p:grpSpPr>
        <a:xfrm>
          <a:off x="0" y="0"/>
          <a:ext cx="0" cy="0"/>
          <a:chOff x="0" y="0"/>
          <a:chExt cx="0" cy="0"/>
        </a:xfrm>
      </p:grpSpPr>
      <p:sp>
        <p:nvSpPr>
          <p:cNvPr id="5" name="Fußzeilenplatzhalter 4">
            <a:extLst>
              <a:ext uri="{FF2B5EF4-FFF2-40B4-BE49-F238E27FC236}">
                <a16:creationId xmlns:a16="http://schemas.microsoft.com/office/drawing/2014/main" id="{79630DD7-CBBF-C34F-A58E-E2690C34D170}"/>
              </a:ext>
            </a:extLst>
          </p:cNvPr>
          <p:cNvSpPr>
            <a:spLocks noGrp="1"/>
          </p:cNvSpPr>
          <p:nvPr>
            <p:ph type="ftr" sz="quarter" idx="12"/>
          </p:nvPr>
        </p:nvSpPr>
        <p:spPr/>
        <p:txBody>
          <a:bodyPr/>
          <a:lstStyle/>
          <a:p>
            <a:r>
              <a:rPr lang="de-DE" noProof="1"/>
              <a:t>Title of the presentation, mm.dd.yyyy</a:t>
            </a:r>
          </a:p>
        </p:txBody>
      </p:sp>
      <p:sp>
        <p:nvSpPr>
          <p:cNvPr id="6" name="Foliennummernplatzhalter 5">
            <a:extLst>
              <a:ext uri="{FF2B5EF4-FFF2-40B4-BE49-F238E27FC236}">
                <a16:creationId xmlns:a16="http://schemas.microsoft.com/office/drawing/2014/main" id="{C2AF8C65-5EE0-594B-907A-31C2E013E3DA}"/>
              </a:ext>
            </a:extLst>
          </p:cNvPr>
          <p:cNvSpPr>
            <a:spLocks noGrp="1"/>
          </p:cNvSpPr>
          <p:nvPr>
            <p:ph type="sldNum" sz="quarter" idx="13"/>
          </p:nvPr>
        </p:nvSpPr>
        <p:spPr/>
        <p:txBody>
          <a:bodyPr/>
          <a:lstStyle/>
          <a:p>
            <a:fld id="{C201EEB8-6482-40CC-A2C8-0955E4E6251A}" type="slidenum">
              <a:rPr lang="de-DE" smtClean="0"/>
              <a:pPr/>
              <a:t>‹Nr.›</a:t>
            </a:fld>
            <a:endParaRPr lang="de-DE"/>
          </a:p>
        </p:txBody>
      </p:sp>
      <p:sp>
        <p:nvSpPr>
          <p:cNvPr id="7" name="Bildplatzhalter 2">
            <a:extLst>
              <a:ext uri="{FF2B5EF4-FFF2-40B4-BE49-F238E27FC236}">
                <a16:creationId xmlns:a16="http://schemas.microsoft.com/office/drawing/2014/main" id="{2B0FE148-F68D-5045-8A2F-D02C713F11D7}"/>
              </a:ext>
            </a:extLst>
          </p:cNvPr>
          <p:cNvSpPr>
            <a:spLocks noGrp="1"/>
          </p:cNvSpPr>
          <p:nvPr>
            <p:ph type="pic" sz="quarter" idx="14" hasCustomPrompt="1"/>
          </p:nvPr>
        </p:nvSpPr>
        <p:spPr>
          <a:xfrm>
            <a:off x="479493" y="1814104"/>
            <a:ext cx="1263174" cy="1263176"/>
          </a:xfrm>
          <a:prstGeom prst="ellipse">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8" name="Bildplatzhalter 2">
            <a:extLst>
              <a:ext uri="{FF2B5EF4-FFF2-40B4-BE49-F238E27FC236}">
                <a16:creationId xmlns:a16="http://schemas.microsoft.com/office/drawing/2014/main" id="{57241B52-EBDF-204C-999F-D6EF0DD84DF9}"/>
              </a:ext>
            </a:extLst>
          </p:cNvPr>
          <p:cNvSpPr>
            <a:spLocks noGrp="1"/>
          </p:cNvSpPr>
          <p:nvPr>
            <p:ph type="pic" sz="quarter" idx="37" hasCustomPrompt="1"/>
          </p:nvPr>
        </p:nvSpPr>
        <p:spPr>
          <a:xfrm>
            <a:off x="4312336" y="1808163"/>
            <a:ext cx="1263174" cy="1263176"/>
          </a:xfrm>
          <a:prstGeom prst="ellipse">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9" name="Bildplatzhalter 2">
            <a:extLst>
              <a:ext uri="{FF2B5EF4-FFF2-40B4-BE49-F238E27FC236}">
                <a16:creationId xmlns:a16="http://schemas.microsoft.com/office/drawing/2014/main" id="{6E63EB4B-AA70-C34A-8625-82902AFF1C92}"/>
              </a:ext>
            </a:extLst>
          </p:cNvPr>
          <p:cNvSpPr>
            <a:spLocks noGrp="1"/>
          </p:cNvSpPr>
          <p:nvPr>
            <p:ph type="pic" sz="quarter" idx="44" hasCustomPrompt="1"/>
          </p:nvPr>
        </p:nvSpPr>
        <p:spPr>
          <a:xfrm>
            <a:off x="8145179" y="1814104"/>
            <a:ext cx="1263174" cy="1263176"/>
          </a:xfrm>
          <a:prstGeom prst="ellipse">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13" name="Textplatzhalter 15">
            <a:extLst>
              <a:ext uri="{FF2B5EF4-FFF2-40B4-BE49-F238E27FC236}">
                <a16:creationId xmlns:a16="http://schemas.microsoft.com/office/drawing/2014/main" id="{BEA107C6-3C0F-0F4E-9DCC-B9A62A395527}"/>
              </a:ext>
            </a:extLst>
          </p:cNvPr>
          <p:cNvSpPr>
            <a:spLocks noGrp="1"/>
          </p:cNvSpPr>
          <p:nvPr>
            <p:ph type="body" sz="quarter" idx="10" hasCustomPrompt="1"/>
          </p:nvPr>
        </p:nvSpPr>
        <p:spPr>
          <a:xfrm>
            <a:off x="2002605" y="1808162"/>
            <a:ext cx="1608957" cy="360362"/>
          </a:xfrm>
        </p:spPr>
        <p:txBody>
          <a:bodyPr/>
          <a:lstStyle>
            <a:lvl1pPr>
              <a:lnSpc>
                <a:spcPct val="90000"/>
              </a:lnSpc>
              <a:defRPr sz="1200">
                <a:latin typeface="+mj-lt"/>
              </a:defRPr>
            </a:lvl1pPr>
            <a:lvl2pPr>
              <a:spcBef>
                <a:spcPts val="0"/>
              </a:spcBef>
              <a:spcAft>
                <a:spcPts val="0"/>
              </a:spcAft>
              <a:defRPr sz="1200"/>
            </a:lvl2pPr>
          </a:lstStyle>
          <a:p>
            <a:pPr lvl="0"/>
            <a:r>
              <a:rPr lang="de-DE" dirty="0" err="1"/>
              <a:t>Prename</a:t>
            </a:r>
            <a:br>
              <a:rPr lang="de-DE" dirty="0"/>
            </a:br>
            <a:r>
              <a:rPr lang="de-DE" dirty="0"/>
              <a:t>Name</a:t>
            </a:r>
          </a:p>
        </p:txBody>
      </p:sp>
      <p:sp>
        <p:nvSpPr>
          <p:cNvPr id="17" name="Textplatzhalter 15">
            <a:extLst>
              <a:ext uri="{FF2B5EF4-FFF2-40B4-BE49-F238E27FC236}">
                <a16:creationId xmlns:a16="http://schemas.microsoft.com/office/drawing/2014/main" id="{95964237-7271-B84E-B08D-CE883E31EFA9}"/>
              </a:ext>
            </a:extLst>
          </p:cNvPr>
          <p:cNvSpPr>
            <a:spLocks noGrp="1"/>
          </p:cNvSpPr>
          <p:nvPr>
            <p:ph type="body" sz="quarter" idx="69" hasCustomPrompt="1"/>
          </p:nvPr>
        </p:nvSpPr>
        <p:spPr>
          <a:xfrm>
            <a:off x="2002605" y="2233049"/>
            <a:ext cx="1608957" cy="991961"/>
          </a:xfrm>
        </p:spPr>
        <p:txBody>
          <a:bodyPr/>
          <a:lstStyle>
            <a:lvl1pPr>
              <a:spcAft>
                <a:spcPts val="0"/>
              </a:spcAft>
              <a:defRPr sz="800"/>
            </a:lvl1pPr>
            <a:lvl2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800">
                <a:latin typeface="+mn-lt"/>
              </a:defRPr>
            </a:lvl2pPr>
          </a:lstStyle>
          <a:p>
            <a:pPr lvl="0"/>
            <a:r>
              <a:rPr lang="de-DE" dirty="0"/>
              <a:t>Position</a:t>
            </a:r>
          </a:p>
          <a:p>
            <a:pPr lvl="0"/>
            <a:endParaRPr lang="de-D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a:t>+49 (0) 171 234 567 8</a:t>
            </a:r>
            <a:br>
              <a:rPr lang="de-DE" dirty="0"/>
            </a:br>
            <a:r>
              <a:rPr lang="de-DE" dirty="0" err="1"/>
              <a:t>prename.name@agency.com</a:t>
            </a:r>
            <a:br>
              <a:rPr lang="de-DE" dirty="0"/>
            </a:br>
            <a:br>
              <a:rPr lang="de-DE" dirty="0"/>
            </a:br>
            <a:r>
              <a:rPr lang="de-DE" noProof="1"/>
              <a:t>Agency brand name</a:t>
            </a:r>
            <a:br>
              <a:rPr lang="de-DE" noProof="1"/>
            </a:br>
            <a:r>
              <a:rPr lang="de-DE" noProof="1"/>
              <a:t>Street and number</a:t>
            </a:r>
            <a:br>
              <a:rPr lang="de-DE" noProof="1"/>
            </a:br>
            <a:r>
              <a:rPr lang="de-DE" noProof="1"/>
              <a:t>Postal code, city</a:t>
            </a:r>
          </a:p>
        </p:txBody>
      </p:sp>
      <p:sp>
        <p:nvSpPr>
          <p:cNvPr id="26" name="Bildplatzhalter 2">
            <a:extLst>
              <a:ext uri="{FF2B5EF4-FFF2-40B4-BE49-F238E27FC236}">
                <a16:creationId xmlns:a16="http://schemas.microsoft.com/office/drawing/2014/main" id="{222DCF77-D7E1-CC40-96B9-30A99A752DFE}"/>
              </a:ext>
            </a:extLst>
          </p:cNvPr>
          <p:cNvSpPr>
            <a:spLocks noGrp="1"/>
          </p:cNvSpPr>
          <p:nvPr>
            <p:ph type="pic" sz="quarter" idx="72" hasCustomPrompt="1"/>
          </p:nvPr>
        </p:nvSpPr>
        <p:spPr>
          <a:xfrm>
            <a:off x="479425" y="3978500"/>
            <a:ext cx="1263174" cy="1263176"/>
          </a:xfrm>
          <a:prstGeom prst="ellipse">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27" name="Bildplatzhalter 2">
            <a:extLst>
              <a:ext uri="{FF2B5EF4-FFF2-40B4-BE49-F238E27FC236}">
                <a16:creationId xmlns:a16="http://schemas.microsoft.com/office/drawing/2014/main" id="{68C57C09-3859-8C49-8334-4DF6FAA690F3}"/>
              </a:ext>
            </a:extLst>
          </p:cNvPr>
          <p:cNvSpPr>
            <a:spLocks noGrp="1"/>
          </p:cNvSpPr>
          <p:nvPr>
            <p:ph type="pic" sz="quarter" idx="73" hasCustomPrompt="1"/>
          </p:nvPr>
        </p:nvSpPr>
        <p:spPr>
          <a:xfrm>
            <a:off x="4312268" y="3972559"/>
            <a:ext cx="1263174" cy="1263176"/>
          </a:xfrm>
          <a:prstGeom prst="ellipse">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28" name="Bildplatzhalter 2">
            <a:extLst>
              <a:ext uri="{FF2B5EF4-FFF2-40B4-BE49-F238E27FC236}">
                <a16:creationId xmlns:a16="http://schemas.microsoft.com/office/drawing/2014/main" id="{C31898D7-F0DC-4249-A3E0-E2F1A8CDBD09}"/>
              </a:ext>
            </a:extLst>
          </p:cNvPr>
          <p:cNvSpPr>
            <a:spLocks noGrp="1"/>
          </p:cNvSpPr>
          <p:nvPr>
            <p:ph type="pic" sz="quarter" idx="74" hasCustomPrompt="1"/>
          </p:nvPr>
        </p:nvSpPr>
        <p:spPr>
          <a:xfrm>
            <a:off x="8145111" y="3978500"/>
            <a:ext cx="1263174" cy="1263176"/>
          </a:xfrm>
          <a:prstGeom prst="ellipse">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35" name="Titel 3">
            <a:extLst>
              <a:ext uri="{FF2B5EF4-FFF2-40B4-BE49-F238E27FC236}">
                <a16:creationId xmlns:a16="http://schemas.microsoft.com/office/drawing/2014/main" id="{5FE8DB3B-3631-CD44-99A1-CAB736BF9EF7}"/>
              </a:ext>
            </a:extLst>
          </p:cNvPr>
          <p:cNvSpPr>
            <a:spLocks noGrp="1"/>
          </p:cNvSpPr>
          <p:nvPr>
            <p:ph type="title" hasCustomPrompt="1"/>
          </p:nvPr>
        </p:nvSpPr>
        <p:spPr>
          <a:xfrm>
            <a:off x="479425" y="404814"/>
            <a:ext cx="10369550" cy="828000"/>
          </a:xfrm>
        </p:spPr>
        <p:txBody>
          <a:bodyPr/>
          <a:lstStyle/>
          <a:p>
            <a:pPr lvl="0"/>
            <a:r>
              <a:rPr lang="de-DE" noProof="1"/>
              <a:t>Double headline H1, </a:t>
            </a:r>
            <a:br>
              <a:rPr lang="de-DE" noProof="1"/>
            </a:br>
            <a:r>
              <a:rPr lang="de-DE" noProof="1"/>
              <a:t>32pt Gotham-Bold</a:t>
            </a:r>
          </a:p>
        </p:txBody>
      </p:sp>
      <p:sp>
        <p:nvSpPr>
          <p:cNvPr id="57" name="Textplatzhalter 15">
            <a:extLst>
              <a:ext uri="{FF2B5EF4-FFF2-40B4-BE49-F238E27FC236}">
                <a16:creationId xmlns:a16="http://schemas.microsoft.com/office/drawing/2014/main" id="{CA11490A-020A-374E-9E1B-76DEFBA3ABE9}"/>
              </a:ext>
            </a:extLst>
          </p:cNvPr>
          <p:cNvSpPr>
            <a:spLocks noGrp="1"/>
          </p:cNvSpPr>
          <p:nvPr>
            <p:ph type="body" sz="quarter" idx="81" hasCustomPrompt="1"/>
          </p:nvPr>
        </p:nvSpPr>
        <p:spPr>
          <a:xfrm>
            <a:off x="2002605" y="3970885"/>
            <a:ext cx="1608957" cy="360362"/>
          </a:xfrm>
        </p:spPr>
        <p:txBody>
          <a:bodyPr/>
          <a:lstStyle>
            <a:lvl1pPr>
              <a:lnSpc>
                <a:spcPct val="90000"/>
              </a:lnSpc>
              <a:defRPr sz="1200">
                <a:latin typeface="+mj-lt"/>
              </a:defRPr>
            </a:lvl1pPr>
            <a:lvl2pPr>
              <a:spcBef>
                <a:spcPts val="0"/>
              </a:spcBef>
              <a:spcAft>
                <a:spcPts val="0"/>
              </a:spcAft>
              <a:defRPr sz="1200"/>
            </a:lvl2pPr>
          </a:lstStyle>
          <a:p>
            <a:pPr lvl="0"/>
            <a:r>
              <a:rPr lang="de-DE" dirty="0" err="1"/>
              <a:t>Prename</a:t>
            </a:r>
            <a:br>
              <a:rPr lang="de-DE" dirty="0"/>
            </a:br>
            <a:r>
              <a:rPr lang="de-DE" dirty="0"/>
              <a:t>Name</a:t>
            </a:r>
          </a:p>
        </p:txBody>
      </p:sp>
      <p:sp>
        <p:nvSpPr>
          <p:cNvPr id="58" name="Textplatzhalter 15">
            <a:extLst>
              <a:ext uri="{FF2B5EF4-FFF2-40B4-BE49-F238E27FC236}">
                <a16:creationId xmlns:a16="http://schemas.microsoft.com/office/drawing/2014/main" id="{6F2A732D-3BDD-C147-87F6-F2B0523E564B}"/>
              </a:ext>
            </a:extLst>
          </p:cNvPr>
          <p:cNvSpPr>
            <a:spLocks noGrp="1"/>
          </p:cNvSpPr>
          <p:nvPr>
            <p:ph type="body" sz="quarter" idx="82" hasCustomPrompt="1"/>
          </p:nvPr>
        </p:nvSpPr>
        <p:spPr>
          <a:xfrm>
            <a:off x="2002605" y="4395772"/>
            <a:ext cx="1608957" cy="991961"/>
          </a:xfrm>
        </p:spPr>
        <p:txBody>
          <a:bodyPr/>
          <a:lstStyle>
            <a:lvl1pPr>
              <a:spcAft>
                <a:spcPts val="0"/>
              </a:spcAft>
              <a:defRPr sz="800"/>
            </a:lvl1pPr>
            <a:lvl2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800">
                <a:latin typeface="+mn-lt"/>
              </a:defRPr>
            </a:lvl2pPr>
          </a:lstStyle>
          <a:p>
            <a:pPr lvl="0"/>
            <a:r>
              <a:rPr lang="de-DE" dirty="0"/>
              <a:t>Position</a:t>
            </a:r>
          </a:p>
          <a:p>
            <a:pPr lvl="0"/>
            <a:endParaRPr lang="de-D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a:t>+49 (0) 171 234 567 8</a:t>
            </a:r>
            <a:br>
              <a:rPr lang="de-DE" dirty="0"/>
            </a:br>
            <a:r>
              <a:rPr lang="de-DE" dirty="0" err="1"/>
              <a:t>prename.name@agency.com</a:t>
            </a:r>
            <a:br>
              <a:rPr lang="de-DE" dirty="0"/>
            </a:br>
            <a:br>
              <a:rPr lang="de-DE" dirty="0"/>
            </a:br>
            <a:r>
              <a:rPr lang="de-DE" noProof="1"/>
              <a:t>Agency brand name</a:t>
            </a:r>
            <a:br>
              <a:rPr lang="de-DE" noProof="1"/>
            </a:br>
            <a:r>
              <a:rPr lang="de-DE" noProof="1"/>
              <a:t>Street and number</a:t>
            </a:r>
            <a:br>
              <a:rPr lang="de-DE" noProof="1"/>
            </a:br>
            <a:r>
              <a:rPr lang="de-DE" noProof="1"/>
              <a:t>Postal code, city</a:t>
            </a:r>
          </a:p>
        </p:txBody>
      </p:sp>
      <p:sp>
        <p:nvSpPr>
          <p:cNvPr id="63" name="Textplatzhalter 15">
            <a:extLst>
              <a:ext uri="{FF2B5EF4-FFF2-40B4-BE49-F238E27FC236}">
                <a16:creationId xmlns:a16="http://schemas.microsoft.com/office/drawing/2014/main" id="{93557CA0-7D63-8B4C-B879-2834C5D3781C}"/>
              </a:ext>
            </a:extLst>
          </p:cNvPr>
          <p:cNvSpPr>
            <a:spLocks noGrp="1"/>
          </p:cNvSpPr>
          <p:nvPr>
            <p:ph type="body" sz="quarter" idx="83" hasCustomPrompt="1"/>
          </p:nvPr>
        </p:nvSpPr>
        <p:spPr>
          <a:xfrm>
            <a:off x="5833982" y="1808162"/>
            <a:ext cx="1608957" cy="360362"/>
          </a:xfrm>
        </p:spPr>
        <p:txBody>
          <a:bodyPr/>
          <a:lstStyle>
            <a:lvl1pPr>
              <a:lnSpc>
                <a:spcPct val="90000"/>
              </a:lnSpc>
              <a:defRPr sz="1200">
                <a:latin typeface="+mj-lt"/>
              </a:defRPr>
            </a:lvl1pPr>
            <a:lvl2pPr>
              <a:spcBef>
                <a:spcPts val="0"/>
              </a:spcBef>
              <a:spcAft>
                <a:spcPts val="0"/>
              </a:spcAft>
              <a:defRPr sz="1200"/>
            </a:lvl2pPr>
          </a:lstStyle>
          <a:p>
            <a:pPr lvl="0"/>
            <a:r>
              <a:rPr lang="de-DE" dirty="0" err="1"/>
              <a:t>Prename</a:t>
            </a:r>
            <a:br>
              <a:rPr lang="de-DE" dirty="0"/>
            </a:br>
            <a:r>
              <a:rPr lang="de-DE" dirty="0"/>
              <a:t>Name</a:t>
            </a:r>
          </a:p>
        </p:txBody>
      </p:sp>
      <p:sp>
        <p:nvSpPr>
          <p:cNvPr id="64" name="Textplatzhalter 15">
            <a:extLst>
              <a:ext uri="{FF2B5EF4-FFF2-40B4-BE49-F238E27FC236}">
                <a16:creationId xmlns:a16="http://schemas.microsoft.com/office/drawing/2014/main" id="{0ADCC398-53DB-234C-BD91-E6F47DE3B4E9}"/>
              </a:ext>
            </a:extLst>
          </p:cNvPr>
          <p:cNvSpPr>
            <a:spLocks noGrp="1"/>
          </p:cNvSpPr>
          <p:nvPr>
            <p:ph type="body" sz="quarter" idx="84" hasCustomPrompt="1"/>
          </p:nvPr>
        </p:nvSpPr>
        <p:spPr>
          <a:xfrm>
            <a:off x="5833982" y="2233049"/>
            <a:ext cx="1608957" cy="991961"/>
          </a:xfrm>
        </p:spPr>
        <p:txBody>
          <a:bodyPr/>
          <a:lstStyle>
            <a:lvl1pPr>
              <a:spcAft>
                <a:spcPts val="0"/>
              </a:spcAft>
              <a:defRPr sz="800"/>
            </a:lvl1pPr>
            <a:lvl2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800">
                <a:latin typeface="+mn-lt"/>
              </a:defRPr>
            </a:lvl2pPr>
          </a:lstStyle>
          <a:p>
            <a:pPr lvl="0"/>
            <a:r>
              <a:rPr lang="de-DE" dirty="0"/>
              <a:t>Position</a:t>
            </a:r>
          </a:p>
          <a:p>
            <a:pPr lvl="0"/>
            <a:endParaRPr lang="de-D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a:t>+49 (0) 171 234 567 8</a:t>
            </a:r>
            <a:br>
              <a:rPr lang="de-DE" dirty="0"/>
            </a:br>
            <a:r>
              <a:rPr lang="de-DE" dirty="0" err="1"/>
              <a:t>prename.name@agency.com</a:t>
            </a:r>
            <a:br>
              <a:rPr lang="de-DE" dirty="0"/>
            </a:br>
            <a:br>
              <a:rPr lang="de-DE" dirty="0"/>
            </a:br>
            <a:r>
              <a:rPr lang="de-DE" noProof="1"/>
              <a:t>Agency brand name</a:t>
            </a:r>
            <a:br>
              <a:rPr lang="de-DE" noProof="1"/>
            </a:br>
            <a:r>
              <a:rPr lang="de-DE" noProof="1"/>
              <a:t>Street and number</a:t>
            </a:r>
            <a:br>
              <a:rPr lang="de-DE" noProof="1"/>
            </a:br>
            <a:r>
              <a:rPr lang="de-DE" noProof="1"/>
              <a:t>Postal code, city</a:t>
            </a:r>
          </a:p>
        </p:txBody>
      </p:sp>
      <p:sp>
        <p:nvSpPr>
          <p:cNvPr id="65" name="Textplatzhalter 15">
            <a:extLst>
              <a:ext uri="{FF2B5EF4-FFF2-40B4-BE49-F238E27FC236}">
                <a16:creationId xmlns:a16="http://schemas.microsoft.com/office/drawing/2014/main" id="{B524C932-3743-AF46-9A42-C801298B2E95}"/>
              </a:ext>
            </a:extLst>
          </p:cNvPr>
          <p:cNvSpPr>
            <a:spLocks noGrp="1"/>
          </p:cNvSpPr>
          <p:nvPr>
            <p:ph type="body" sz="quarter" idx="85" hasCustomPrompt="1"/>
          </p:nvPr>
        </p:nvSpPr>
        <p:spPr>
          <a:xfrm>
            <a:off x="5833982" y="3970885"/>
            <a:ext cx="1608957" cy="360362"/>
          </a:xfrm>
        </p:spPr>
        <p:txBody>
          <a:bodyPr/>
          <a:lstStyle>
            <a:lvl1pPr>
              <a:lnSpc>
                <a:spcPct val="90000"/>
              </a:lnSpc>
              <a:defRPr sz="1200">
                <a:latin typeface="+mj-lt"/>
              </a:defRPr>
            </a:lvl1pPr>
            <a:lvl2pPr>
              <a:spcBef>
                <a:spcPts val="0"/>
              </a:spcBef>
              <a:spcAft>
                <a:spcPts val="0"/>
              </a:spcAft>
              <a:defRPr sz="1200"/>
            </a:lvl2pPr>
          </a:lstStyle>
          <a:p>
            <a:pPr lvl="0"/>
            <a:r>
              <a:rPr lang="de-DE" dirty="0" err="1"/>
              <a:t>Prename</a:t>
            </a:r>
            <a:br>
              <a:rPr lang="de-DE" dirty="0"/>
            </a:br>
            <a:r>
              <a:rPr lang="de-DE" dirty="0"/>
              <a:t>Name</a:t>
            </a:r>
          </a:p>
        </p:txBody>
      </p:sp>
      <p:sp>
        <p:nvSpPr>
          <p:cNvPr id="66" name="Textplatzhalter 15">
            <a:extLst>
              <a:ext uri="{FF2B5EF4-FFF2-40B4-BE49-F238E27FC236}">
                <a16:creationId xmlns:a16="http://schemas.microsoft.com/office/drawing/2014/main" id="{1A4679FB-CB0A-4146-AC80-4FD07410DF52}"/>
              </a:ext>
            </a:extLst>
          </p:cNvPr>
          <p:cNvSpPr>
            <a:spLocks noGrp="1"/>
          </p:cNvSpPr>
          <p:nvPr>
            <p:ph type="body" sz="quarter" idx="86" hasCustomPrompt="1"/>
          </p:nvPr>
        </p:nvSpPr>
        <p:spPr>
          <a:xfrm>
            <a:off x="5833982" y="4395772"/>
            <a:ext cx="1608957" cy="991961"/>
          </a:xfrm>
        </p:spPr>
        <p:txBody>
          <a:bodyPr/>
          <a:lstStyle>
            <a:lvl1pPr>
              <a:spcAft>
                <a:spcPts val="0"/>
              </a:spcAft>
              <a:defRPr sz="800"/>
            </a:lvl1pPr>
            <a:lvl2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800">
                <a:latin typeface="+mn-lt"/>
              </a:defRPr>
            </a:lvl2pPr>
          </a:lstStyle>
          <a:p>
            <a:pPr lvl="0"/>
            <a:r>
              <a:rPr lang="de-DE" dirty="0"/>
              <a:t>Position</a:t>
            </a:r>
          </a:p>
          <a:p>
            <a:pPr lvl="0"/>
            <a:endParaRPr lang="de-D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a:t>+49 (0) 171 234 567 8</a:t>
            </a:r>
            <a:br>
              <a:rPr lang="de-DE" dirty="0"/>
            </a:br>
            <a:r>
              <a:rPr lang="de-DE" dirty="0" err="1"/>
              <a:t>prename.name@agency.com</a:t>
            </a:r>
            <a:br>
              <a:rPr lang="de-DE" dirty="0"/>
            </a:br>
            <a:br>
              <a:rPr lang="de-DE" dirty="0"/>
            </a:br>
            <a:r>
              <a:rPr lang="de-DE" noProof="1"/>
              <a:t>Agency brand name</a:t>
            </a:r>
            <a:br>
              <a:rPr lang="de-DE" noProof="1"/>
            </a:br>
            <a:r>
              <a:rPr lang="de-DE" noProof="1"/>
              <a:t>Street and number</a:t>
            </a:r>
            <a:br>
              <a:rPr lang="de-DE" noProof="1"/>
            </a:br>
            <a:r>
              <a:rPr lang="de-DE" noProof="1"/>
              <a:t>Postal code, city</a:t>
            </a:r>
          </a:p>
        </p:txBody>
      </p:sp>
      <p:sp>
        <p:nvSpPr>
          <p:cNvPr id="71" name="Textplatzhalter 15">
            <a:extLst>
              <a:ext uri="{FF2B5EF4-FFF2-40B4-BE49-F238E27FC236}">
                <a16:creationId xmlns:a16="http://schemas.microsoft.com/office/drawing/2014/main" id="{5B2CF56C-93C4-B448-ACA6-DFA25C84AC10}"/>
              </a:ext>
            </a:extLst>
          </p:cNvPr>
          <p:cNvSpPr>
            <a:spLocks noGrp="1"/>
          </p:cNvSpPr>
          <p:nvPr>
            <p:ph type="body" sz="quarter" idx="87" hasCustomPrompt="1"/>
          </p:nvPr>
        </p:nvSpPr>
        <p:spPr>
          <a:xfrm>
            <a:off x="9665359" y="1808162"/>
            <a:ext cx="1608957" cy="360362"/>
          </a:xfrm>
        </p:spPr>
        <p:txBody>
          <a:bodyPr/>
          <a:lstStyle>
            <a:lvl1pPr>
              <a:lnSpc>
                <a:spcPct val="90000"/>
              </a:lnSpc>
              <a:defRPr sz="1200">
                <a:latin typeface="+mj-lt"/>
              </a:defRPr>
            </a:lvl1pPr>
            <a:lvl2pPr>
              <a:spcBef>
                <a:spcPts val="0"/>
              </a:spcBef>
              <a:spcAft>
                <a:spcPts val="0"/>
              </a:spcAft>
              <a:defRPr sz="1200"/>
            </a:lvl2pPr>
          </a:lstStyle>
          <a:p>
            <a:pPr lvl="0"/>
            <a:r>
              <a:rPr lang="de-DE" dirty="0" err="1"/>
              <a:t>Prename</a:t>
            </a:r>
            <a:br>
              <a:rPr lang="de-DE" dirty="0"/>
            </a:br>
            <a:r>
              <a:rPr lang="de-DE" dirty="0"/>
              <a:t>Name</a:t>
            </a:r>
          </a:p>
        </p:txBody>
      </p:sp>
      <p:sp>
        <p:nvSpPr>
          <p:cNvPr id="72" name="Textplatzhalter 15">
            <a:extLst>
              <a:ext uri="{FF2B5EF4-FFF2-40B4-BE49-F238E27FC236}">
                <a16:creationId xmlns:a16="http://schemas.microsoft.com/office/drawing/2014/main" id="{F9E0C910-0257-F243-9D4E-13D33470E6BD}"/>
              </a:ext>
            </a:extLst>
          </p:cNvPr>
          <p:cNvSpPr>
            <a:spLocks noGrp="1"/>
          </p:cNvSpPr>
          <p:nvPr>
            <p:ph type="body" sz="quarter" idx="88" hasCustomPrompt="1"/>
          </p:nvPr>
        </p:nvSpPr>
        <p:spPr>
          <a:xfrm>
            <a:off x="9665359" y="2233049"/>
            <a:ext cx="1608957" cy="991961"/>
          </a:xfrm>
        </p:spPr>
        <p:txBody>
          <a:bodyPr/>
          <a:lstStyle>
            <a:lvl1pPr>
              <a:spcAft>
                <a:spcPts val="0"/>
              </a:spcAft>
              <a:defRPr sz="800"/>
            </a:lvl1pPr>
            <a:lvl2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800">
                <a:latin typeface="+mn-lt"/>
              </a:defRPr>
            </a:lvl2pPr>
          </a:lstStyle>
          <a:p>
            <a:pPr lvl="0"/>
            <a:r>
              <a:rPr lang="de-DE" dirty="0"/>
              <a:t>Position</a:t>
            </a:r>
          </a:p>
          <a:p>
            <a:pPr lvl="0"/>
            <a:endParaRPr lang="de-D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a:t>+49 (0) 171 234 567 8</a:t>
            </a:r>
            <a:br>
              <a:rPr lang="de-DE" dirty="0"/>
            </a:br>
            <a:r>
              <a:rPr lang="de-DE" dirty="0" err="1"/>
              <a:t>prename.name@agency.com</a:t>
            </a:r>
            <a:br>
              <a:rPr lang="de-DE" dirty="0"/>
            </a:br>
            <a:br>
              <a:rPr lang="de-DE" dirty="0"/>
            </a:br>
            <a:r>
              <a:rPr lang="de-DE" noProof="1"/>
              <a:t>Agency brand name</a:t>
            </a:r>
            <a:br>
              <a:rPr lang="de-DE" noProof="1"/>
            </a:br>
            <a:r>
              <a:rPr lang="de-DE" noProof="1"/>
              <a:t>Street and number</a:t>
            </a:r>
            <a:br>
              <a:rPr lang="de-DE" noProof="1"/>
            </a:br>
            <a:r>
              <a:rPr lang="de-DE" noProof="1"/>
              <a:t>Postal code, city</a:t>
            </a:r>
          </a:p>
        </p:txBody>
      </p:sp>
      <p:sp>
        <p:nvSpPr>
          <p:cNvPr id="73" name="Textplatzhalter 15">
            <a:extLst>
              <a:ext uri="{FF2B5EF4-FFF2-40B4-BE49-F238E27FC236}">
                <a16:creationId xmlns:a16="http://schemas.microsoft.com/office/drawing/2014/main" id="{E8E84E08-453E-6047-AC5B-AD0F04D931CB}"/>
              </a:ext>
            </a:extLst>
          </p:cNvPr>
          <p:cNvSpPr>
            <a:spLocks noGrp="1"/>
          </p:cNvSpPr>
          <p:nvPr>
            <p:ph type="body" sz="quarter" idx="89" hasCustomPrompt="1"/>
          </p:nvPr>
        </p:nvSpPr>
        <p:spPr>
          <a:xfrm>
            <a:off x="9665359" y="3970885"/>
            <a:ext cx="1608957" cy="360362"/>
          </a:xfrm>
        </p:spPr>
        <p:txBody>
          <a:bodyPr/>
          <a:lstStyle>
            <a:lvl1pPr>
              <a:lnSpc>
                <a:spcPct val="90000"/>
              </a:lnSpc>
              <a:defRPr sz="1200">
                <a:latin typeface="+mj-lt"/>
              </a:defRPr>
            </a:lvl1pPr>
            <a:lvl2pPr>
              <a:spcBef>
                <a:spcPts val="0"/>
              </a:spcBef>
              <a:spcAft>
                <a:spcPts val="0"/>
              </a:spcAft>
              <a:defRPr sz="1200"/>
            </a:lvl2pPr>
          </a:lstStyle>
          <a:p>
            <a:pPr lvl="0"/>
            <a:r>
              <a:rPr lang="de-DE" dirty="0" err="1"/>
              <a:t>Prename</a:t>
            </a:r>
            <a:br>
              <a:rPr lang="de-DE" dirty="0"/>
            </a:br>
            <a:r>
              <a:rPr lang="de-DE" dirty="0"/>
              <a:t>Name</a:t>
            </a:r>
          </a:p>
        </p:txBody>
      </p:sp>
      <p:sp>
        <p:nvSpPr>
          <p:cNvPr id="74" name="Textplatzhalter 15">
            <a:extLst>
              <a:ext uri="{FF2B5EF4-FFF2-40B4-BE49-F238E27FC236}">
                <a16:creationId xmlns:a16="http://schemas.microsoft.com/office/drawing/2014/main" id="{9204578D-FB39-214E-8872-0A4A733CC195}"/>
              </a:ext>
            </a:extLst>
          </p:cNvPr>
          <p:cNvSpPr>
            <a:spLocks noGrp="1"/>
          </p:cNvSpPr>
          <p:nvPr>
            <p:ph type="body" sz="quarter" idx="90" hasCustomPrompt="1"/>
          </p:nvPr>
        </p:nvSpPr>
        <p:spPr>
          <a:xfrm>
            <a:off x="9665359" y="4395772"/>
            <a:ext cx="1608957" cy="991961"/>
          </a:xfrm>
        </p:spPr>
        <p:txBody>
          <a:bodyPr/>
          <a:lstStyle>
            <a:lvl1pPr>
              <a:spcAft>
                <a:spcPts val="0"/>
              </a:spcAft>
              <a:defRPr sz="800"/>
            </a:lvl1pPr>
            <a:lvl2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800">
                <a:latin typeface="+mn-lt"/>
              </a:defRPr>
            </a:lvl2pPr>
          </a:lstStyle>
          <a:p>
            <a:pPr lvl="0"/>
            <a:r>
              <a:rPr lang="de-DE" dirty="0"/>
              <a:t>Position</a:t>
            </a:r>
          </a:p>
          <a:p>
            <a:pPr lvl="0"/>
            <a:endParaRPr lang="de-D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a:t>+49 (0) 171 234 567 8</a:t>
            </a:r>
            <a:br>
              <a:rPr lang="de-DE" dirty="0"/>
            </a:br>
            <a:r>
              <a:rPr lang="de-DE" dirty="0" err="1"/>
              <a:t>prename.name@agency.com</a:t>
            </a:r>
            <a:br>
              <a:rPr lang="de-DE" dirty="0"/>
            </a:br>
            <a:br>
              <a:rPr lang="de-DE" dirty="0"/>
            </a:br>
            <a:r>
              <a:rPr lang="de-DE" noProof="1"/>
              <a:t>Agency brand name</a:t>
            </a:r>
            <a:br>
              <a:rPr lang="de-DE" noProof="1"/>
            </a:br>
            <a:r>
              <a:rPr lang="de-DE" noProof="1"/>
              <a:t>Street and number</a:t>
            </a:r>
            <a:br>
              <a:rPr lang="de-DE" noProof="1"/>
            </a:br>
            <a:r>
              <a:rPr lang="de-DE" noProof="1"/>
              <a:t>Postal code, city</a:t>
            </a:r>
          </a:p>
        </p:txBody>
      </p:sp>
    </p:spTree>
    <p:extLst>
      <p:ext uri="{BB962C8B-B14F-4D97-AF65-F5344CB8AC3E}">
        <p14:creationId xmlns:p14="http://schemas.microsoft.com/office/powerpoint/2010/main" val="347742296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 big">
    <p:bg>
      <p:bgPr>
        <a:solidFill>
          <a:schemeClr val="bg1"/>
        </a:solidFill>
        <a:effectLst/>
      </p:bgPr>
    </p:bg>
    <p:spTree>
      <p:nvGrpSpPr>
        <p:cNvPr id="1" name=""/>
        <p:cNvGrpSpPr/>
        <p:nvPr/>
      </p:nvGrpSpPr>
      <p:grpSpPr>
        <a:xfrm>
          <a:off x="0" y="0"/>
          <a:ext cx="0" cy="0"/>
          <a:chOff x="0" y="0"/>
          <a:chExt cx="0" cy="0"/>
        </a:xfrm>
      </p:grpSpPr>
      <p:sp>
        <p:nvSpPr>
          <p:cNvPr id="5" name="Fußzeilenplatzhalter 4">
            <a:extLst>
              <a:ext uri="{FF2B5EF4-FFF2-40B4-BE49-F238E27FC236}">
                <a16:creationId xmlns:a16="http://schemas.microsoft.com/office/drawing/2014/main" id="{79630DD7-CBBF-C34F-A58E-E2690C34D170}"/>
              </a:ext>
            </a:extLst>
          </p:cNvPr>
          <p:cNvSpPr>
            <a:spLocks noGrp="1"/>
          </p:cNvSpPr>
          <p:nvPr>
            <p:ph type="ftr" sz="quarter" idx="12"/>
          </p:nvPr>
        </p:nvSpPr>
        <p:spPr/>
        <p:txBody>
          <a:bodyPr/>
          <a:lstStyle/>
          <a:p>
            <a:r>
              <a:rPr lang="de-DE" noProof="1"/>
              <a:t>Title of the presentation, mm.dd.yyyy</a:t>
            </a:r>
          </a:p>
        </p:txBody>
      </p:sp>
      <p:sp>
        <p:nvSpPr>
          <p:cNvPr id="6" name="Foliennummernplatzhalter 5">
            <a:extLst>
              <a:ext uri="{FF2B5EF4-FFF2-40B4-BE49-F238E27FC236}">
                <a16:creationId xmlns:a16="http://schemas.microsoft.com/office/drawing/2014/main" id="{C2AF8C65-5EE0-594B-907A-31C2E013E3DA}"/>
              </a:ext>
            </a:extLst>
          </p:cNvPr>
          <p:cNvSpPr>
            <a:spLocks noGrp="1"/>
          </p:cNvSpPr>
          <p:nvPr>
            <p:ph type="sldNum" sz="quarter" idx="13"/>
          </p:nvPr>
        </p:nvSpPr>
        <p:spPr/>
        <p:txBody>
          <a:bodyPr/>
          <a:lstStyle/>
          <a:p>
            <a:fld id="{C201EEB8-6482-40CC-A2C8-0955E4E6251A}" type="slidenum">
              <a:rPr lang="de-DE" smtClean="0"/>
              <a:pPr/>
              <a:t>‹Nr.›</a:t>
            </a:fld>
            <a:endParaRPr lang="de-DE"/>
          </a:p>
        </p:txBody>
      </p:sp>
      <p:sp>
        <p:nvSpPr>
          <p:cNvPr id="4" name="Titel 3">
            <a:extLst>
              <a:ext uri="{FF2B5EF4-FFF2-40B4-BE49-F238E27FC236}">
                <a16:creationId xmlns:a16="http://schemas.microsoft.com/office/drawing/2014/main" id="{2022FCF3-1AAF-4145-B706-CE2D4E476258}"/>
              </a:ext>
            </a:extLst>
          </p:cNvPr>
          <p:cNvSpPr>
            <a:spLocks noGrp="1"/>
          </p:cNvSpPr>
          <p:nvPr>
            <p:ph type="title" hasCustomPrompt="1"/>
          </p:nvPr>
        </p:nvSpPr>
        <p:spPr/>
        <p:txBody>
          <a:bodyPr/>
          <a:lstStyle/>
          <a:p>
            <a:pPr lvl="0"/>
            <a:r>
              <a:rPr lang="de-DE" noProof="1"/>
              <a:t>Single headline H1, 32pt Gotham-Bold</a:t>
            </a:r>
          </a:p>
        </p:txBody>
      </p:sp>
      <p:sp>
        <p:nvSpPr>
          <p:cNvPr id="7" name="Bildplatzhalter 2">
            <a:extLst>
              <a:ext uri="{FF2B5EF4-FFF2-40B4-BE49-F238E27FC236}">
                <a16:creationId xmlns:a16="http://schemas.microsoft.com/office/drawing/2014/main" id="{2B0FE148-F68D-5045-8A2F-D02C713F11D7}"/>
              </a:ext>
            </a:extLst>
          </p:cNvPr>
          <p:cNvSpPr>
            <a:spLocks noGrp="1"/>
          </p:cNvSpPr>
          <p:nvPr>
            <p:ph type="pic" sz="quarter" idx="14" hasCustomPrompt="1"/>
          </p:nvPr>
        </p:nvSpPr>
        <p:spPr>
          <a:xfrm>
            <a:off x="479493" y="1376363"/>
            <a:ext cx="1263174" cy="1263176"/>
          </a:xfrm>
          <a:prstGeom prst="ellipse">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16" name="Textplatzhalter 15">
            <a:extLst>
              <a:ext uri="{FF2B5EF4-FFF2-40B4-BE49-F238E27FC236}">
                <a16:creationId xmlns:a16="http://schemas.microsoft.com/office/drawing/2014/main" id="{3A5C577D-F28F-CE4E-BF26-908CF3F76CA3}"/>
              </a:ext>
            </a:extLst>
          </p:cNvPr>
          <p:cNvSpPr>
            <a:spLocks noGrp="1"/>
          </p:cNvSpPr>
          <p:nvPr>
            <p:ph type="body" sz="quarter" idx="10" hasCustomPrompt="1"/>
          </p:nvPr>
        </p:nvSpPr>
        <p:spPr>
          <a:xfrm>
            <a:off x="2002606" y="1524426"/>
            <a:ext cx="1608957" cy="360362"/>
          </a:xfrm>
        </p:spPr>
        <p:txBody>
          <a:bodyPr/>
          <a:lstStyle>
            <a:lvl1pPr>
              <a:lnSpc>
                <a:spcPct val="90000"/>
              </a:lnSpc>
              <a:defRPr sz="1200">
                <a:latin typeface="+mj-lt"/>
              </a:defRPr>
            </a:lvl1pPr>
            <a:lvl2pPr>
              <a:spcBef>
                <a:spcPts val="0"/>
              </a:spcBef>
              <a:spcAft>
                <a:spcPts val="0"/>
              </a:spcAft>
              <a:defRPr sz="1200"/>
            </a:lvl2pPr>
          </a:lstStyle>
          <a:p>
            <a:pPr lvl="0"/>
            <a:r>
              <a:rPr lang="de-DE" dirty="0" err="1"/>
              <a:t>Prename</a:t>
            </a:r>
            <a:br>
              <a:rPr lang="de-DE" dirty="0"/>
            </a:br>
            <a:r>
              <a:rPr lang="de-DE" dirty="0"/>
              <a:t>Name</a:t>
            </a:r>
          </a:p>
        </p:txBody>
      </p:sp>
      <p:sp>
        <p:nvSpPr>
          <p:cNvPr id="17" name="Textplatzhalter 15">
            <a:extLst>
              <a:ext uri="{FF2B5EF4-FFF2-40B4-BE49-F238E27FC236}">
                <a16:creationId xmlns:a16="http://schemas.microsoft.com/office/drawing/2014/main" id="{A6A9EC97-0DF2-6A4C-96F8-5CC5A5DD63F2}"/>
              </a:ext>
            </a:extLst>
          </p:cNvPr>
          <p:cNvSpPr>
            <a:spLocks noGrp="1"/>
          </p:cNvSpPr>
          <p:nvPr>
            <p:ph type="body" sz="quarter" idx="69" hasCustomPrompt="1"/>
          </p:nvPr>
        </p:nvSpPr>
        <p:spPr>
          <a:xfrm>
            <a:off x="2002605" y="1949313"/>
            <a:ext cx="1608957" cy="540721"/>
          </a:xfrm>
        </p:spPr>
        <p:txBody>
          <a:bodyPr/>
          <a:lstStyle>
            <a:lvl1pPr>
              <a:spcAft>
                <a:spcPts val="0"/>
              </a:spcAft>
              <a:defRPr sz="800"/>
            </a:lvl1pPr>
            <a:lvl2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800">
                <a:latin typeface="+mn-lt"/>
              </a:defRPr>
            </a:lvl2pPr>
          </a:lstStyle>
          <a:p>
            <a:pPr lvl="0"/>
            <a:r>
              <a:rPr lang="de-DE" dirty="0"/>
              <a:t>Position</a:t>
            </a:r>
          </a:p>
          <a:p>
            <a:pPr lvl="0"/>
            <a:endParaRPr lang="de-D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a:t>+49 (0) 171 234 567 8</a:t>
            </a:r>
            <a:br>
              <a:rPr lang="de-DE" dirty="0"/>
            </a:br>
            <a:r>
              <a:rPr lang="de-DE" dirty="0" err="1"/>
              <a:t>prename.name@agency.com</a:t>
            </a:r>
            <a:endParaRPr lang="de-DE" noProof="1"/>
          </a:p>
        </p:txBody>
      </p:sp>
      <p:sp>
        <p:nvSpPr>
          <p:cNvPr id="24" name="Bildplatzhalter 2">
            <a:extLst>
              <a:ext uri="{FF2B5EF4-FFF2-40B4-BE49-F238E27FC236}">
                <a16:creationId xmlns:a16="http://schemas.microsoft.com/office/drawing/2014/main" id="{20FFE24E-C8B8-F540-BF6A-39C99959CF9A}"/>
              </a:ext>
            </a:extLst>
          </p:cNvPr>
          <p:cNvSpPr>
            <a:spLocks noGrp="1"/>
          </p:cNvSpPr>
          <p:nvPr>
            <p:ph type="pic" sz="quarter" idx="70" hasCustomPrompt="1"/>
          </p:nvPr>
        </p:nvSpPr>
        <p:spPr>
          <a:xfrm>
            <a:off x="479492" y="2879929"/>
            <a:ext cx="1263174" cy="1263176"/>
          </a:xfrm>
          <a:prstGeom prst="ellipse">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25" name="Textplatzhalter 15">
            <a:extLst>
              <a:ext uri="{FF2B5EF4-FFF2-40B4-BE49-F238E27FC236}">
                <a16:creationId xmlns:a16="http://schemas.microsoft.com/office/drawing/2014/main" id="{7ECBE57F-E721-ED40-91DF-37B0894C3B63}"/>
              </a:ext>
            </a:extLst>
          </p:cNvPr>
          <p:cNvSpPr>
            <a:spLocks noGrp="1"/>
          </p:cNvSpPr>
          <p:nvPr>
            <p:ph type="body" sz="quarter" idx="71" hasCustomPrompt="1"/>
          </p:nvPr>
        </p:nvSpPr>
        <p:spPr>
          <a:xfrm>
            <a:off x="2002605" y="3027992"/>
            <a:ext cx="1608957" cy="360362"/>
          </a:xfrm>
        </p:spPr>
        <p:txBody>
          <a:bodyPr/>
          <a:lstStyle>
            <a:lvl1pPr>
              <a:lnSpc>
                <a:spcPct val="90000"/>
              </a:lnSpc>
              <a:defRPr sz="1200">
                <a:latin typeface="+mj-lt"/>
              </a:defRPr>
            </a:lvl1pPr>
            <a:lvl2pPr>
              <a:spcBef>
                <a:spcPts val="0"/>
              </a:spcBef>
              <a:spcAft>
                <a:spcPts val="0"/>
              </a:spcAft>
              <a:defRPr sz="1600"/>
            </a:lvl2pPr>
          </a:lstStyle>
          <a:p>
            <a:pPr lvl="0"/>
            <a:r>
              <a:rPr lang="de-DE" dirty="0" err="1"/>
              <a:t>Prename</a:t>
            </a:r>
            <a:br>
              <a:rPr lang="de-DE" dirty="0"/>
            </a:br>
            <a:r>
              <a:rPr lang="de-DE" dirty="0"/>
              <a:t>Name</a:t>
            </a:r>
          </a:p>
        </p:txBody>
      </p:sp>
      <p:sp>
        <p:nvSpPr>
          <p:cNvPr id="26" name="Textplatzhalter 15">
            <a:extLst>
              <a:ext uri="{FF2B5EF4-FFF2-40B4-BE49-F238E27FC236}">
                <a16:creationId xmlns:a16="http://schemas.microsoft.com/office/drawing/2014/main" id="{A951B3A9-0F83-BD4B-A1E4-C695DF463843}"/>
              </a:ext>
            </a:extLst>
          </p:cNvPr>
          <p:cNvSpPr>
            <a:spLocks noGrp="1"/>
          </p:cNvSpPr>
          <p:nvPr>
            <p:ph type="body" sz="quarter" idx="72" hasCustomPrompt="1"/>
          </p:nvPr>
        </p:nvSpPr>
        <p:spPr>
          <a:xfrm>
            <a:off x="2002604" y="3452879"/>
            <a:ext cx="1608957" cy="540721"/>
          </a:xfrm>
        </p:spPr>
        <p:txBody>
          <a:bodyPr/>
          <a:lstStyle>
            <a:lvl1pPr>
              <a:spcAft>
                <a:spcPts val="0"/>
              </a:spcAft>
              <a:defRPr sz="800"/>
            </a:lvl1pPr>
            <a:lvl2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800">
                <a:latin typeface="+mn-lt"/>
              </a:defRPr>
            </a:lvl2pPr>
          </a:lstStyle>
          <a:p>
            <a:pPr lvl="0"/>
            <a:r>
              <a:rPr lang="de-DE" dirty="0"/>
              <a:t>Position</a:t>
            </a:r>
          </a:p>
          <a:p>
            <a:pPr lvl="0"/>
            <a:endParaRPr lang="de-D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a:t>+49 (0) 171 234 567 8</a:t>
            </a:r>
            <a:br>
              <a:rPr lang="de-DE" dirty="0"/>
            </a:br>
            <a:r>
              <a:rPr lang="de-DE" dirty="0" err="1"/>
              <a:t>prename.name@agency.com</a:t>
            </a:r>
            <a:endParaRPr lang="de-DE" noProof="1"/>
          </a:p>
        </p:txBody>
      </p:sp>
      <p:sp>
        <p:nvSpPr>
          <p:cNvPr id="30" name="Bildplatzhalter 2">
            <a:extLst>
              <a:ext uri="{FF2B5EF4-FFF2-40B4-BE49-F238E27FC236}">
                <a16:creationId xmlns:a16="http://schemas.microsoft.com/office/drawing/2014/main" id="{F83960D3-9471-1E45-9817-1B00A86C0A0E}"/>
              </a:ext>
            </a:extLst>
          </p:cNvPr>
          <p:cNvSpPr>
            <a:spLocks noGrp="1"/>
          </p:cNvSpPr>
          <p:nvPr>
            <p:ph type="pic" sz="quarter" idx="73" hasCustomPrompt="1"/>
          </p:nvPr>
        </p:nvSpPr>
        <p:spPr>
          <a:xfrm>
            <a:off x="479491" y="4382167"/>
            <a:ext cx="1263174" cy="1263176"/>
          </a:xfrm>
          <a:prstGeom prst="ellipse">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31" name="Textplatzhalter 15">
            <a:extLst>
              <a:ext uri="{FF2B5EF4-FFF2-40B4-BE49-F238E27FC236}">
                <a16:creationId xmlns:a16="http://schemas.microsoft.com/office/drawing/2014/main" id="{C3E56024-9A2A-0844-803D-21664C8B5F59}"/>
              </a:ext>
            </a:extLst>
          </p:cNvPr>
          <p:cNvSpPr>
            <a:spLocks noGrp="1"/>
          </p:cNvSpPr>
          <p:nvPr>
            <p:ph type="body" sz="quarter" idx="74" hasCustomPrompt="1"/>
          </p:nvPr>
        </p:nvSpPr>
        <p:spPr>
          <a:xfrm>
            <a:off x="2002604" y="4530230"/>
            <a:ext cx="1608957" cy="360362"/>
          </a:xfrm>
        </p:spPr>
        <p:txBody>
          <a:bodyPr/>
          <a:lstStyle>
            <a:lvl1pPr>
              <a:lnSpc>
                <a:spcPct val="90000"/>
              </a:lnSpc>
              <a:defRPr sz="1200">
                <a:latin typeface="+mj-lt"/>
              </a:defRPr>
            </a:lvl1pPr>
            <a:lvl2pPr>
              <a:spcBef>
                <a:spcPts val="0"/>
              </a:spcBef>
              <a:spcAft>
                <a:spcPts val="0"/>
              </a:spcAft>
              <a:defRPr sz="1200"/>
            </a:lvl2pPr>
          </a:lstStyle>
          <a:p>
            <a:pPr lvl="0"/>
            <a:r>
              <a:rPr lang="de-DE" dirty="0" err="1"/>
              <a:t>Prename</a:t>
            </a:r>
            <a:br>
              <a:rPr lang="de-DE" dirty="0"/>
            </a:br>
            <a:r>
              <a:rPr lang="de-DE" dirty="0"/>
              <a:t>Name</a:t>
            </a:r>
          </a:p>
        </p:txBody>
      </p:sp>
      <p:sp>
        <p:nvSpPr>
          <p:cNvPr id="32" name="Textplatzhalter 15">
            <a:extLst>
              <a:ext uri="{FF2B5EF4-FFF2-40B4-BE49-F238E27FC236}">
                <a16:creationId xmlns:a16="http://schemas.microsoft.com/office/drawing/2014/main" id="{40715637-A55C-8844-AEBB-6A79EE93D806}"/>
              </a:ext>
            </a:extLst>
          </p:cNvPr>
          <p:cNvSpPr>
            <a:spLocks noGrp="1"/>
          </p:cNvSpPr>
          <p:nvPr>
            <p:ph type="body" sz="quarter" idx="75" hasCustomPrompt="1"/>
          </p:nvPr>
        </p:nvSpPr>
        <p:spPr>
          <a:xfrm>
            <a:off x="2002603" y="4955117"/>
            <a:ext cx="1608957" cy="540721"/>
          </a:xfrm>
        </p:spPr>
        <p:txBody>
          <a:bodyPr/>
          <a:lstStyle>
            <a:lvl1pPr>
              <a:spcAft>
                <a:spcPts val="0"/>
              </a:spcAft>
              <a:defRPr sz="800"/>
            </a:lvl1pPr>
            <a:lvl2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800">
                <a:latin typeface="+mn-lt"/>
              </a:defRPr>
            </a:lvl2pPr>
          </a:lstStyle>
          <a:p>
            <a:pPr lvl="0"/>
            <a:r>
              <a:rPr lang="de-DE" dirty="0"/>
              <a:t>Position</a:t>
            </a:r>
          </a:p>
          <a:p>
            <a:pPr lvl="0"/>
            <a:endParaRPr lang="de-D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a:t>+49 (0) 171 234 567 8</a:t>
            </a:r>
            <a:br>
              <a:rPr lang="de-DE" dirty="0"/>
            </a:br>
            <a:r>
              <a:rPr lang="de-DE" dirty="0" err="1"/>
              <a:t>prename.name@agency.com</a:t>
            </a:r>
            <a:endParaRPr lang="de-DE" noProof="1"/>
          </a:p>
        </p:txBody>
      </p:sp>
      <p:sp>
        <p:nvSpPr>
          <p:cNvPr id="69" name="Bildplatzhalter 2">
            <a:extLst>
              <a:ext uri="{FF2B5EF4-FFF2-40B4-BE49-F238E27FC236}">
                <a16:creationId xmlns:a16="http://schemas.microsoft.com/office/drawing/2014/main" id="{F7CA03C4-72F8-3649-85B3-B73F4B9F3218}"/>
              </a:ext>
            </a:extLst>
          </p:cNvPr>
          <p:cNvSpPr>
            <a:spLocks noGrp="1"/>
          </p:cNvSpPr>
          <p:nvPr>
            <p:ph type="pic" sz="quarter" idx="85" hasCustomPrompt="1"/>
          </p:nvPr>
        </p:nvSpPr>
        <p:spPr>
          <a:xfrm>
            <a:off x="8143712" y="1376363"/>
            <a:ext cx="1263174" cy="1263176"/>
          </a:xfrm>
          <a:prstGeom prst="ellipse">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70" name="Textplatzhalter 15">
            <a:extLst>
              <a:ext uri="{FF2B5EF4-FFF2-40B4-BE49-F238E27FC236}">
                <a16:creationId xmlns:a16="http://schemas.microsoft.com/office/drawing/2014/main" id="{AEC5032A-EE45-8348-9A0A-31B8EFEEC8F4}"/>
              </a:ext>
            </a:extLst>
          </p:cNvPr>
          <p:cNvSpPr>
            <a:spLocks noGrp="1"/>
          </p:cNvSpPr>
          <p:nvPr>
            <p:ph type="body" sz="quarter" idx="86" hasCustomPrompt="1"/>
          </p:nvPr>
        </p:nvSpPr>
        <p:spPr>
          <a:xfrm>
            <a:off x="9666825" y="1524426"/>
            <a:ext cx="1608957" cy="360362"/>
          </a:xfrm>
        </p:spPr>
        <p:txBody>
          <a:bodyPr/>
          <a:lstStyle>
            <a:lvl1pPr>
              <a:lnSpc>
                <a:spcPct val="90000"/>
              </a:lnSpc>
              <a:defRPr sz="1200">
                <a:latin typeface="+mj-lt"/>
              </a:defRPr>
            </a:lvl1pPr>
            <a:lvl2pPr>
              <a:spcBef>
                <a:spcPts val="0"/>
              </a:spcBef>
              <a:spcAft>
                <a:spcPts val="0"/>
              </a:spcAft>
              <a:defRPr sz="1200"/>
            </a:lvl2pPr>
          </a:lstStyle>
          <a:p>
            <a:pPr lvl="0"/>
            <a:r>
              <a:rPr lang="de-DE" dirty="0" err="1"/>
              <a:t>Prename</a:t>
            </a:r>
            <a:br>
              <a:rPr lang="de-DE" dirty="0"/>
            </a:br>
            <a:r>
              <a:rPr lang="de-DE" dirty="0"/>
              <a:t>Name</a:t>
            </a:r>
          </a:p>
        </p:txBody>
      </p:sp>
      <p:sp>
        <p:nvSpPr>
          <p:cNvPr id="71" name="Textplatzhalter 15">
            <a:extLst>
              <a:ext uri="{FF2B5EF4-FFF2-40B4-BE49-F238E27FC236}">
                <a16:creationId xmlns:a16="http://schemas.microsoft.com/office/drawing/2014/main" id="{CF40F302-9A36-484C-BF38-004D69F8516D}"/>
              </a:ext>
            </a:extLst>
          </p:cNvPr>
          <p:cNvSpPr>
            <a:spLocks noGrp="1"/>
          </p:cNvSpPr>
          <p:nvPr>
            <p:ph type="body" sz="quarter" idx="87" hasCustomPrompt="1"/>
          </p:nvPr>
        </p:nvSpPr>
        <p:spPr>
          <a:xfrm>
            <a:off x="9666824" y="1949313"/>
            <a:ext cx="1608957" cy="540721"/>
          </a:xfrm>
        </p:spPr>
        <p:txBody>
          <a:bodyPr/>
          <a:lstStyle>
            <a:lvl1pPr>
              <a:spcAft>
                <a:spcPts val="0"/>
              </a:spcAft>
              <a:defRPr sz="800"/>
            </a:lvl1pPr>
            <a:lvl2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800">
                <a:latin typeface="+mn-lt"/>
              </a:defRPr>
            </a:lvl2pPr>
          </a:lstStyle>
          <a:p>
            <a:pPr lvl="0"/>
            <a:r>
              <a:rPr lang="de-DE" dirty="0"/>
              <a:t>Position</a:t>
            </a:r>
          </a:p>
          <a:p>
            <a:pPr lvl="0"/>
            <a:endParaRPr lang="de-D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a:t>+49 (0) 171 234 567 8</a:t>
            </a:r>
            <a:br>
              <a:rPr lang="de-DE" dirty="0"/>
            </a:br>
            <a:r>
              <a:rPr lang="de-DE" dirty="0" err="1"/>
              <a:t>prename.name@agency.com</a:t>
            </a:r>
            <a:endParaRPr lang="de-DE" noProof="1"/>
          </a:p>
        </p:txBody>
      </p:sp>
      <p:sp>
        <p:nvSpPr>
          <p:cNvPr id="72" name="Bildplatzhalter 2">
            <a:extLst>
              <a:ext uri="{FF2B5EF4-FFF2-40B4-BE49-F238E27FC236}">
                <a16:creationId xmlns:a16="http://schemas.microsoft.com/office/drawing/2014/main" id="{660D40D3-590A-B74D-9217-7AB11DA7FA3F}"/>
              </a:ext>
            </a:extLst>
          </p:cNvPr>
          <p:cNvSpPr>
            <a:spLocks noGrp="1"/>
          </p:cNvSpPr>
          <p:nvPr>
            <p:ph type="pic" sz="quarter" idx="88" hasCustomPrompt="1"/>
          </p:nvPr>
        </p:nvSpPr>
        <p:spPr>
          <a:xfrm>
            <a:off x="8143711" y="2879929"/>
            <a:ext cx="1263174" cy="1263176"/>
          </a:xfrm>
          <a:prstGeom prst="ellipse">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73" name="Textplatzhalter 15">
            <a:extLst>
              <a:ext uri="{FF2B5EF4-FFF2-40B4-BE49-F238E27FC236}">
                <a16:creationId xmlns:a16="http://schemas.microsoft.com/office/drawing/2014/main" id="{9CF96FE1-8011-2B47-A232-B6FEBE96FDA2}"/>
              </a:ext>
            </a:extLst>
          </p:cNvPr>
          <p:cNvSpPr>
            <a:spLocks noGrp="1"/>
          </p:cNvSpPr>
          <p:nvPr>
            <p:ph type="body" sz="quarter" idx="89" hasCustomPrompt="1"/>
          </p:nvPr>
        </p:nvSpPr>
        <p:spPr>
          <a:xfrm>
            <a:off x="9666824" y="3027992"/>
            <a:ext cx="1608957" cy="360362"/>
          </a:xfrm>
        </p:spPr>
        <p:txBody>
          <a:bodyPr/>
          <a:lstStyle>
            <a:lvl1pPr>
              <a:lnSpc>
                <a:spcPct val="90000"/>
              </a:lnSpc>
              <a:defRPr sz="1200">
                <a:latin typeface="+mj-lt"/>
              </a:defRPr>
            </a:lvl1pPr>
            <a:lvl2pPr>
              <a:spcBef>
                <a:spcPts val="0"/>
              </a:spcBef>
              <a:spcAft>
                <a:spcPts val="0"/>
              </a:spcAft>
              <a:defRPr sz="1200"/>
            </a:lvl2pPr>
          </a:lstStyle>
          <a:p>
            <a:pPr lvl="0"/>
            <a:r>
              <a:rPr lang="de-DE" dirty="0" err="1"/>
              <a:t>Prename</a:t>
            </a:r>
            <a:br>
              <a:rPr lang="de-DE" dirty="0"/>
            </a:br>
            <a:r>
              <a:rPr lang="de-DE" dirty="0"/>
              <a:t>Name</a:t>
            </a:r>
          </a:p>
        </p:txBody>
      </p:sp>
      <p:sp>
        <p:nvSpPr>
          <p:cNvPr id="74" name="Textplatzhalter 15">
            <a:extLst>
              <a:ext uri="{FF2B5EF4-FFF2-40B4-BE49-F238E27FC236}">
                <a16:creationId xmlns:a16="http://schemas.microsoft.com/office/drawing/2014/main" id="{7AE8975A-6A7F-4B47-A6E9-0F034298FE3F}"/>
              </a:ext>
            </a:extLst>
          </p:cNvPr>
          <p:cNvSpPr>
            <a:spLocks noGrp="1"/>
          </p:cNvSpPr>
          <p:nvPr>
            <p:ph type="body" sz="quarter" idx="90" hasCustomPrompt="1"/>
          </p:nvPr>
        </p:nvSpPr>
        <p:spPr>
          <a:xfrm>
            <a:off x="9666823" y="3452879"/>
            <a:ext cx="1608957" cy="540721"/>
          </a:xfrm>
        </p:spPr>
        <p:txBody>
          <a:bodyPr/>
          <a:lstStyle>
            <a:lvl1pPr>
              <a:spcAft>
                <a:spcPts val="0"/>
              </a:spcAft>
              <a:defRPr sz="800"/>
            </a:lvl1pPr>
            <a:lvl2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800">
                <a:latin typeface="+mn-lt"/>
              </a:defRPr>
            </a:lvl2pPr>
          </a:lstStyle>
          <a:p>
            <a:pPr lvl="0"/>
            <a:r>
              <a:rPr lang="de-DE" dirty="0"/>
              <a:t>Position</a:t>
            </a:r>
          </a:p>
          <a:p>
            <a:pPr lvl="0"/>
            <a:endParaRPr lang="de-D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a:t>+49 (0) 171 234 567 8</a:t>
            </a:r>
            <a:br>
              <a:rPr lang="de-DE" dirty="0"/>
            </a:br>
            <a:r>
              <a:rPr lang="de-DE" dirty="0" err="1"/>
              <a:t>prename.name@agency.com</a:t>
            </a:r>
            <a:endParaRPr lang="de-DE" noProof="1"/>
          </a:p>
        </p:txBody>
      </p:sp>
      <p:sp>
        <p:nvSpPr>
          <p:cNvPr id="75" name="Bildplatzhalter 2">
            <a:extLst>
              <a:ext uri="{FF2B5EF4-FFF2-40B4-BE49-F238E27FC236}">
                <a16:creationId xmlns:a16="http://schemas.microsoft.com/office/drawing/2014/main" id="{B9A44C99-09A6-404D-8BF9-69B07CA370E9}"/>
              </a:ext>
            </a:extLst>
          </p:cNvPr>
          <p:cNvSpPr>
            <a:spLocks noGrp="1"/>
          </p:cNvSpPr>
          <p:nvPr>
            <p:ph type="pic" sz="quarter" idx="91" hasCustomPrompt="1"/>
          </p:nvPr>
        </p:nvSpPr>
        <p:spPr>
          <a:xfrm>
            <a:off x="8143710" y="4382167"/>
            <a:ext cx="1263174" cy="1263176"/>
          </a:xfrm>
          <a:prstGeom prst="ellipse">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76" name="Textplatzhalter 15">
            <a:extLst>
              <a:ext uri="{FF2B5EF4-FFF2-40B4-BE49-F238E27FC236}">
                <a16:creationId xmlns:a16="http://schemas.microsoft.com/office/drawing/2014/main" id="{47093D48-BFB6-F94F-8E83-9979773B9B1E}"/>
              </a:ext>
            </a:extLst>
          </p:cNvPr>
          <p:cNvSpPr>
            <a:spLocks noGrp="1"/>
          </p:cNvSpPr>
          <p:nvPr>
            <p:ph type="body" sz="quarter" idx="92" hasCustomPrompt="1"/>
          </p:nvPr>
        </p:nvSpPr>
        <p:spPr>
          <a:xfrm>
            <a:off x="9666823" y="4530230"/>
            <a:ext cx="1608957" cy="360362"/>
          </a:xfrm>
        </p:spPr>
        <p:txBody>
          <a:bodyPr/>
          <a:lstStyle>
            <a:lvl1pPr>
              <a:lnSpc>
                <a:spcPct val="90000"/>
              </a:lnSpc>
              <a:defRPr sz="1200">
                <a:latin typeface="+mj-lt"/>
              </a:defRPr>
            </a:lvl1pPr>
            <a:lvl2pPr>
              <a:spcBef>
                <a:spcPts val="0"/>
              </a:spcBef>
              <a:spcAft>
                <a:spcPts val="0"/>
              </a:spcAft>
              <a:defRPr sz="1200"/>
            </a:lvl2pPr>
          </a:lstStyle>
          <a:p>
            <a:pPr lvl="0"/>
            <a:r>
              <a:rPr lang="de-DE" dirty="0" err="1"/>
              <a:t>Prename</a:t>
            </a:r>
            <a:br>
              <a:rPr lang="de-DE" dirty="0"/>
            </a:br>
            <a:r>
              <a:rPr lang="de-DE" dirty="0"/>
              <a:t>Name</a:t>
            </a:r>
          </a:p>
        </p:txBody>
      </p:sp>
      <p:sp>
        <p:nvSpPr>
          <p:cNvPr id="77" name="Textplatzhalter 15">
            <a:extLst>
              <a:ext uri="{FF2B5EF4-FFF2-40B4-BE49-F238E27FC236}">
                <a16:creationId xmlns:a16="http://schemas.microsoft.com/office/drawing/2014/main" id="{AF2F8C78-E3CF-F645-A91E-C9A91C53BE6D}"/>
              </a:ext>
            </a:extLst>
          </p:cNvPr>
          <p:cNvSpPr>
            <a:spLocks noGrp="1"/>
          </p:cNvSpPr>
          <p:nvPr>
            <p:ph type="body" sz="quarter" idx="93" hasCustomPrompt="1"/>
          </p:nvPr>
        </p:nvSpPr>
        <p:spPr>
          <a:xfrm>
            <a:off x="9666822" y="4955117"/>
            <a:ext cx="1608957" cy="540721"/>
          </a:xfrm>
        </p:spPr>
        <p:txBody>
          <a:bodyPr/>
          <a:lstStyle>
            <a:lvl1pPr>
              <a:spcAft>
                <a:spcPts val="0"/>
              </a:spcAft>
              <a:defRPr sz="800"/>
            </a:lvl1pPr>
            <a:lvl2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800">
                <a:latin typeface="+mn-lt"/>
              </a:defRPr>
            </a:lvl2pPr>
          </a:lstStyle>
          <a:p>
            <a:pPr lvl="0"/>
            <a:r>
              <a:rPr lang="de-DE" dirty="0"/>
              <a:t>Position</a:t>
            </a:r>
          </a:p>
          <a:p>
            <a:pPr lvl="0"/>
            <a:endParaRPr lang="de-D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a:t>+49 (0) 171 234 567 8</a:t>
            </a:r>
            <a:br>
              <a:rPr lang="de-DE" dirty="0"/>
            </a:br>
            <a:r>
              <a:rPr lang="de-DE" dirty="0" err="1"/>
              <a:t>prename.name@agency.com</a:t>
            </a:r>
            <a:endParaRPr lang="de-DE" noProof="1"/>
          </a:p>
        </p:txBody>
      </p:sp>
      <p:sp>
        <p:nvSpPr>
          <p:cNvPr id="78" name="Bildplatzhalter 2">
            <a:extLst>
              <a:ext uri="{FF2B5EF4-FFF2-40B4-BE49-F238E27FC236}">
                <a16:creationId xmlns:a16="http://schemas.microsoft.com/office/drawing/2014/main" id="{30BDA817-91ED-DA41-980F-B43C394A0AEC}"/>
              </a:ext>
            </a:extLst>
          </p:cNvPr>
          <p:cNvSpPr>
            <a:spLocks noGrp="1"/>
          </p:cNvSpPr>
          <p:nvPr>
            <p:ph type="pic" sz="quarter" idx="81" hasCustomPrompt="1"/>
          </p:nvPr>
        </p:nvSpPr>
        <p:spPr>
          <a:xfrm>
            <a:off x="4310869" y="1376363"/>
            <a:ext cx="1263174" cy="1263176"/>
          </a:xfrm>
          <a:prstGeom prst="ellipse">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79" name="Textplatzhalter 15">
            <a:extLst>
              <a:ext uri="{FF2B5EF4-FFF2-40B4-BE49-F238E27FC236}">
                <a16:creationId xmlns:a16="http://schemas.microsoft.com/office/drawing/2014/main" id="{F8952652-A57C-8145-8DCF-80E6EBE6CBF9}"/>
              </a:ext>
            </a:extLst>
          </p:cNvPr>
          <p:cNvSpPr>
            <a:spLocks noGrp="1"/>
          </p:cNvSpPr>
          <p:nvPr>
            <p:ph type="body" sz="quarter" idx="82" hasCustomPrompt="1"/>
          </p:nvPr>
        </p:nvSpPr>
        <p:spPr>
          <a:xfrm>
            <a:off x="5833982" y="1524426"/>
            <a:ext cx="1608957" cy="360362"/>
          </a:xfrm>
        </p:spPr>
        <p:txBody>
          <a:bodyPr/>
          <a:lstStyle>
            <a:lvl1pPr>
              <a:lnSpc>
                <a:spcPct val="90000"/>
              </a:lnSpc>
              <a:defRPr sz="1200">
                <a:latin typeface="+mj-lt"/>
              </a:defRPr>
            </a:lvl1pPr>
            <a:lvl2pPr>
              <a:spcBef>
                <a:spcPts val="0"/>
              </a:spcBef>
              <a:spcAft>
                <a:spcPts val="0"/>
              </a:spcAft>
              <a:defRPr sz="1200"/>
            </a:lvl2pPr>
          </a:lstStyle>
          <a:p>
            <a:pPr lvl="0"/>
            <a:r>
              <a:rPr lang="de-DE" dirty="0" err="1"/>
              <a:t>Prename</a:t>
            </a:r>
            <a:br>
              <a:rPr lang="de-DE" dirty="0"/>
            </a:br>
            <a:r>
              <a:rPr lang="de-DE" dirty="0"/>
              <a:t>Name</a:t>
            </a:r>
          </a:p>
        </p:txBody>
      </p:sp>
      <p:sp>
        <p:nvSpPr>
          <p:cNvPr id="80" name="Textplatzhalter 15">
            <a:extLst>
              <a:ext uri="{FF2B5EF4-FFF2-40B4-BE49-F238E27FC236}">
                <a16:creationId xmlns:a16="http://schemas.microsoft.com/office/drawing/2014/main" id="{AF6917C6-CBC1-8E4D-B441-E7AB69304ED8}"/>
              </a:ext>
            </a:extLst>
          </p:cNvPr>
          <p:cNvSpPr>
            <a:spLocks noGrp="1"/>
          </p:cNvSpPr>
          <p:nvPr>
            <p:ph type="body" sz="quarter" idx="83" hasCustomPrompt="1"/>
          </p:nvPr>
        </p:nvSpPr>
        <p:spPr>
          <a:xfrm>
            <a:off x="5833981" y="1949313"/>
            <a:ext cx="1608957" cy="540721"/>
          </a:xfrm>
        </p:spPr>
        <p:txBody>
          <a:bodyPr/>
          <a:lstStyle>
            <a:lvl1pPr>
              <a:spcAft>
                <a:spcPts val="0"/>
              </a:spcAft>
              <a:defRPr sz="800"/>
            </a:lvl1pPr>
            <a:lvl2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800">
                <a:latin typeface="+mn-lt"/>
              </a:defRPr>
            </a:lvl2pPr>
          </a:lstStyle>
          <a:p>
            <a:pPr lvl="0"/>
            <a:r>
              <a:rPr lang="de-DE" dirty="0"/>
              <a:t>Position</a:t>
            </a:r>
          </a:p>
          <a:p>
            <a:pPr lvl="0"/>
            <a:endParaRPr lang="de-D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a:t>+49 (0) 171 234 567 8</a:t>
            </a:r>
            <a:br>
              <a:rPr lang="de-DE" dirty="0"/>
            </a:br>
            <a:r>
              <a:rPr lang="de-DE" dirty="0" err="1"/>
              <a:t>prename.name@agency.com</a:t>
            </a:r>
            <a:endParaRPr lang="de-DE" noProof="1"/>
          </a:p>
        </p:txBody>
      </p:sp>
      <p:sp>
        <p:nvSpPr>
          <p:cNvPr id="81" name="Bildplatzhalter 2">
            <a:extLst>
              <a:ext uri="{FF2B5EF4-FFF2-40B4-BE49-F238E27FC236}">
                <a16:creationId xmlns:a16="http://schemas.microsoft.com/office/drawing/2014/main" id="{49EDF246-3FE8-CA41-BB2F-F486C3FA9DD4}"/>
              </a:ext>
            </a:extLst>
          </p:cNvPr>
          <p:cNvSpPr>
            <a:spLocks noGrp="1"/>
          </p:cNvSpPr>
          <p:nvPr>
            <p:ph type="pic" sz="quarter" idx="84" hasCustomPrompt="1"/>
          </p:nvPr>
        </p:nvSpPr>
        <p:spPr>
          <a:xfrm>
            <a:off x="4310868" y="2879929"/>
            <a:ext cx="1263174" cy="1263176"/>
          </a:xfrm>
          <a:prstGeom prst="ellipse">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82" name="Textplatzhalter 15">
            <a:extLst>
              <a:ext uri="{FF2B5EF4-FFF2-40B4-BE49-F238E27FC236}">
                <a16:creationId xmlns:a16="http://schemas.microsoft.com/office/drawing/2014/main" id="{CEC36268-1340-AA4F-B002-FC3313880DB4}"/>
              </a:ext>
            </a:extLst>
          </p:cNvPr>
          <p:cNvSpPr>
            <a:spLocks noGrp="1"/>
          </p:cNvSpPr>
          <p:nvPr>
            <p:ph type="body" sz="quarter" idx="94" hasCustomPrompt="1"/>
          </p:nvPr>
        </p:nvSpPr>
        <p:spPr>
          <a:xfrm>
            <a:off x="5833981" y="3027992"/>
            <a:ext cx="1608957" cy="360362"/>
          </a:xfrm>
        </p:spPr>
        <p:txBody>
          <a:bodyPr/>
          <a:lstStyle>
            <a:lvl1pPr>
              <a:lnSpc>
                <a:spcPct val="90000"/>
              </a:lnSpc>
              <a:defRPr sz="1200">
                <a:latin typeface="+mj-lt"/>
              </a:defRPr>
            </a:lvl1pPr>
            <a:lvl2pPr>
              <a:spcBef>
                <a:spcPts val="0"/>
              </a:spcBef>
              <a:spcAft>
                <a:spcPts val="0"/>
              </a:spcAft>
              <a:defRPr sz="1200"/>
            </a:lvl2pPr>
          </a:lstStyle>
          <a:p>
            <a:pPr lvl="0"/>
            <a:r>
              <a:rPr lang="de-DE" dirty="0" err="1"/>
              <a:t>Prename</a:t>
            </a:r>
            <a:br>
              <a:rPr lang="de-DE" dirty="0"/>
            </a:br>
            <a:r>
              <a:rPr lang="de-DE" dirty="0"/>
              <a:t>Name</a:t>
            </a:r>
          </a:p>
        </p:txBody>
      </p:sp>
      <p:sp>
        <p:nvSpPr>
          <p:cNvPr id="83" name="Textplatzhalter 15">
            <a:extLst>
              <a:ext uri="{FF2B5EF4-FFF2-40B4-BE49-F238E27FC236}">
                <a16:creationId xmlns:a16="http://schemas.microsoft.com/office/drawing/2014/main" id="{62557BA3-E91A-0546-9279-870E40531320}"/>
              </a:ext>
            </a:extLst>
          </p:cNvPr>
          <p:cNvSpPr>
            <a:spLocks noGrp="1"/>
          </p:cNvSpPr>
          <p:nvPr>
            <p:ph type="body" sz="quarter" idx="95" hasCustomPrompt="1"/>
          </p:nvPr>
        </p:nvSpPr>
        <p:spPr>
          <a:xfrm>
            <a:off x="5833980" y="3452879"/>
            <a:ext cx="1608957" cy="540721"/>
          </a:xfrm>
        </p:spPr>
        <p:txBody>
          <a:bodyPr/>
          <a:lstStyle>
            <a:lvl1pPr>
              <a:spcAft>
                <a:spcPts val="0"/>
              </a:spcAft>
              <a:defRPr sz="800"/>
            </a:lvl1pPr>
            <a:lvl2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800">
                <a:latin typeface="+mn-lt"/>
              </a:defRPr>
            </a:lvl2pPr>
          </a:lstStyle>
          <a:p>
            <a:pPr lvl="0"/>
            <a:r>
              <a:rPr lang="de-DE" dirty="0"/>
              <a:t>Position</a:t>
            </a:r>
          </a:p>
          <a:p>
            <a:pPr lvl="0"/>
            <a:endParaRPr lang="de-D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a:t>+49 (0) 171 234 567 8</a:t>
            </a:r>
            <a:br>
              <a:rPr lang="de-DE" dirty="0"/>
            </a:br>
            <a:r>
              <a:rPr lang="de-DE" dirty="0" err="1"/>
              <a:t>prename.name@agency.com</a:t>
            </a:r>
            <a:endParaRPr lang="de-DE" noProof="1"/>
          </a:p>
        </p:txBody>
      </p:sp>
      <p:sp>
        <p:nvSpPr>
          <p:cNvPr id="84" name="Bildplatzhalter 2">
            <a:extLst>
              <a:ext uri="{FF2B5EF4-FFF2-40B4-BE49-F238E27FC236}">
                <a16:creationId xmlns:a16="http://schemas.microsoft.com/office/drawing/2014/main" id="{D84F8C24-31B0-6849-9E49-50FD5A4EF171}"/>
              </a:ext>
            </a:extLst>
          </p:cNvPr>
          <p:cNvSpPr>
            <a:spLocks noGrp="1"/>
          </p:cNvSpPr>
          <p:nvPr>
            <p:ph type="pic" sz="quarter" idx="96" hasCustomPrompt="1"/>
          </p:nvPr>
        </p:nvSpPr>
        <p:spPr>
          <a:xfrm>
            <a:off x="4310867" y="4382167"/>
            <a:ext cx="1263174" cy="1263176"/>
          </a:xfrm>
          <a:prstGeom prst="ellipse">
            <a:avLst/>
          </a:prstGeom>
          <a:pattFill prst="wdDnDiag">
            <a:fgClr>
              <a:schemeClr val="bg1">
                <a:lumMod val="85000"/>
              </a:schemeClr>
            </a:fgClr>
            <a:bgClr>
              <a:schemeClr val="bg1"/>
            </a:bgClr>
          </a:pattFill>
        </p:spPr>
        <p:txBody>
          <a:bodyPr anchor="t"/>
          <a:lstStyle>
            <a:lvl1pPr marL="0" indent="0" algn="ctr">
              <a:buNone/>
              <a:defRPr/>
            </a:lvl1pPr>
          </a:lstStyle>
          <a:p>
            <a:r>
              <a:rPr lang="de-DE" dirty="0"/>
              <a:t> </a:t>
            </a:r>
          </a:p>
        </p:txBody>
      </p:sp>
      <p:sp>
        <p:nvSpPr>
          <p:cNvPr id="85" name="Textplatzhalter 15">
            <a:extLst>
              <a:ext uri="{FF2B5EF4-FFF2-40B4-BE49-F238E27FC236}">
                <a16:creationId xmlns:a16="http://schemas.microsoft.com/office/drawing/2014/main" id="{E7D65529-3BD5-6448-ADAD-0D4FD0DCF657}"/>
              </a:ext>
            </a:extLst>
          </p:cNvPr>
          <p:cNvSpPr>
            <a:spLocks noGrp="1"/>
          </p:cNvSpPr>
          <p:nvPr>
            <p:ph type="body" sz="quarter" idx="97" hasCustomPrompt="1"/>
          </p:nvPr>
        </p:nvSpPr>
        <p:spPr>
          <a:xfrm>
            <a:off x="5833980" y="4530230"/>
            <a:ext cx="1608957" cy="360362"/>
          </a:xfrm>
        </p:spPr>
        <p:txBody>
          <a:bodyPr/>
          <a:lstStyle>
            <a:lvl1pPr>
              <a:lnSpc>
                <a:spcPct val="90000"/>
              </a:lnSpc>
              <a:defRPr sz="1200">
                <a:latin typeface="+mj-lt"/>
              </a:defRPr>
            </a:lvl1pPr>
            <a:lvl2pPr>
              <a:spcBef>
                <a:spcPts val="0"/>
              </a:spcBef>
              <a:spcAft>
                <a:spcPts val="0"/>
              </a:spcAft>
              <a:defRPr sz="1200"/>
            </a:lvl2pPr>
          </a:lstStyle>
          <a:p>
            <a:pPr lvl="0"/>
            <a:r>
              <a:rPr lang="de-DE" dirty="0" err="1"/>
              <a:t>Prename</a:t>
            </a:r>
            <a:br>
              <a:rPr lang="de-DE" dirty="0"/>
            </a:br>
            <a:r>
              <a:rPr lang="de-DE" dirty="0"/>
              <a:t>Name</a:t>
            </a:r>
          </a:p>
        </p:txBody>
      </p:sp>
      <p:sp>
        <p:nvSpPr>
          <p:cNvPr id="86" name="Textplatzhalter 15">
            <a:extLst>
              <a:ext uri="{FF2B5EF4-FFF2-40B4-BE49-F238E27FC236}">
                <a16:creationId xmlns:a16="http://schemas.microsoft.com/office/drawing/2014/main" id="{706D8F5D-7F28-D34D-BA28-881C6CFA1787}"/>
              </a:ext>
            </a:extLst>
          </p:cNvPr>
          <p:cNvSpPr>
            <a:spLocks noGrp="1"/>
          </p:cNvSpPr>
          <p:nvPr>
            <p:ph type="body" sz="quarter" idx="98" hasCustomPrompt="1"/>
          </p:nvPr>
        </p:nvSpPr>
        <p:spPr>
          <a:xfrm>
            <a:off x="5833979" y="4955117"/>
            <a:ext cx="1608957" cy="540721"/>
          </a:xfrm>
        </p:spPr>
        <p:txBody>
          <a:bodyPr/>
          <a:lstStyle>
            <a:lvl1pPr>
              <a:spcAft>
                <a:spcPts val="0"/>
              </a:spcAft>
              <a:defRPr sz="800"/>
            </a:lvl1pPr>
            <a:lvl2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800" i="1">
                <a:latin typeface="+mn-lt"/>
              </a:defRPr>
            </a:lvl2pPr>
          </a:lstStyle>
          <a:p>
            <a:pPr lvl="0"/>
            <a:r>
              <a:rPr lang="de-DE" dirty="0"/>
              <a:t>Position</a:t>
            </a:r>
          </a:p>
          <a:p>
            <a:pPr lvl="0"/>
            <a:endParaRPr lang="de-DE"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de-DE" dirty="0"/>
              <a:t>+49 (0) 171 234 567 8</a:t>
            </a:r>
            <a:br>
              <a:rPr lang="de-DE" dirty="0"/>
            </a:br>
            <a:r>
              <a:rPr lang="de-DE" dirty="0" err="1"/>
              <a:t>prename.name@agency.com</a:t>
            </a:r>
            <a:endParaRPr lang="de-DE" noProof="1"/>
          </a:p>
        </p:txBody>
      </p:sp>
    </p:spTree>
    <p:extLst>
      <p:ext uri="{BB962C8B-B14F-4D97-AF65-F5344CB8AC3E}">
        <p14:creationId xmlns:p14="http://schemas.microsoft.com/office/powerpoint/2010/main" val="319294616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Headline - white">
    <p:bg>
      <p:bgPr>
        <a:solidFill>
          <a:schemeClr val="bg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2DD89F-A2EE-404A-8B1E-D367B9240415}"/>
              </a:ext>
            </a:extLst>
          </p:cNvPr>
          <p:cNvSpPr>
            <a:spLocks noGrp="1"/>
          </p:cNvSpPr>
          <p:nvPr>
            <p:ph type="title" hasCustomPrompt="1"/>
          </p:nvPr>
        </p:nvSpPr>
        <p:spPr/>
        <p:txBody>
          <a:bodyPr/>
          <a:lstStyle/>
          <a:p>
            <a:pPr lvl="0"/>
            <a:r>
              <a:rPr lang="de-DE" noProof="1"/>
              <a:t>Single headline H1, 32pt Gotham bold</a:t>
            </a:r>
          </a:p>
        </p:txBody>
      </p:sp>
      <p:sp>
        <p:nvSpPr>
          <p:cNvPr id="3" name="Fußzeilenplatzhalter 2">
            <a:extLst>
              <a:ext uri="{FF2B5EF4-FFF2-40B4-BE49-F238E27FC236}">
                <a16:creationId xmlns:a16="http://schemas.microsoft.com/office/drawing/2014/main" id="{65BA2575-1D8C-E546-91F2-22CCED6D83D9}"/>
              </a:ext>
            </a:extLst>
          </p:cNvPr>
          <p:cNvSpPr>
            <a:spLocks noGrp="1"/>
          </p:cNvSpPr>
          <p:nvPr>
            <p:ph type="ftr" sz="quarter" idx="10"/>
          </p:nvPr>
        </p:nvSpPr>
        <p:spPr/>
        <p:txBody>
          <a:bodyPr/>
          <a:lstStyle/>
          <a:p>
            <a:r>
              <a:rPr lang="de-DE" noProof="1"/>
              <a:t>Title of the presentation, mm.dd.yyyy</a:t>
            </a:r>
          </a:p>
        </p:txBody>
      </p:sp>
      <p:sp>
        <p:nvSpPr>
          <p:cNvPr id="4" name="Foliennummernplatzhalter 3">
            <a:extLst>
              <a:ext uri="{FF2B5EF4-FFF2-40B4-BE49-F238E27FC236}">
                <a16:creationId xmlns:a16="http://schemas.microsoft.com/office/drawing/2014/main" id="{89C6DAFF-6CBD-8844-96E7-39D46D737996}"/>
              </a:ext>
            </a:extLst>
          </p:cNvPr>
          <p:cNvSpPr>
            <a:spLocks noGrp="1"/>
          </p:cNvSpPr>
          <p:nvPr>
            <p:ph type="sldNum" sz="quarter" idx="11"/>
          </p:nvPr>
        </p:nvSpPr>
        <p:spPr/>
        <p:txBody>
          <a:bodyPr/>
          <a:lstStyle/>
          <a:p>
            <a:fld id="{C201EEB8-6482-40CC-A2C8-0955E4E6251A}" type="slidenum">
              <a:rPr lang="de-DE" smtClean="0"/>
              <a:pPr/>
              <a:t>‹Nr.›</a:t>
            </a:fld>
            <a:endParaRPr lang="de-DE"/>
          </a:p>
        </p:txBody>
      </p:sp>
    </p:spTree>
    <p:extLst>
      <p:ext uri="{BB962C8B-B14F-4D97-AF65-F5344CB8AC3E}">
        <p14:creationId xmlns:p14="http://schemas.microsoft.com/office/powerpoint/2010/main" val="169139773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Headline - gradient">
    <p:bg>
      <p:bgRef idx="1001">
        <a:schemeClr val="bg1"/>
      </p:bgRef>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25A480CA-4928-FB42-9FBD-04942D5DBD29}"/>
              </a:ext>
            </a:extLst>
          </p:cNvPr>
          <p:cNvPicPr>
            <a:picLocks noChangeAspect="1"/>
          </p:cNvPicPr>
          <p:nvPr userDrawn="1"/>
        </p:nvPicPr>
        <p:blipFill>
          <a:blip r:embed="rId2">
            <a:alphaModFix amt="0"/>
          </a:blip>
          <a:stretch>
            <a:fillRect/>
          </a:stretch>
        </p:blipFill>
        <p:spPr>
          <a:xfrm>
            <a:off x="1306" y="0"/>
            <a:ext cx="6399" cy="3600"/>
          </a:xfrm>
          <a:prstGeom prst="rect">
            <a:avLst/>
          </a:prstGeom>
        </p:spPr>
      </p:pic>
      <p:sp>
        <p:nvSpPr>
          <p:cNvPr id="5" name="Fußzeilenplatzhalter 4">
            <a:extLst>
              <a:ext uri="{FF2B5EF4-FFF2-40B4-BE49-F238E27FC236}">
                <a16:creationId xmlns:a16="http://schemas.microsoft.com/office/drawing/2014/main" id="{79630DD7-CBBF-C34F-A58E-E2690C34D170}"/>
              </a:ext>
            </a:extLst>
          </p:cNvPr>
          <p:cNvSpPr>
            <a:spLocks noGrp="1"/>
          </p:cNvSpPr>
          <p:nvPr>
            <p:ph type="ftr" sz="quarter" idx="12"/>
          </p:nvPr>
        </p:nvSpPr>
        <p:spPr/>
        <p:txBody>
          <a:bodyPr/>
          <a:lstStyle>
            <a:lvl1pPr>
              <a:defRPr>
                <a:solidFill>
                  <a:schemeClr val="tx1"/>
                </a:solidFill>
              </a:defRPr>
            </a:lvl1pPr>
          </a:lstStyle>
          <a:p>
            <a:r>
              <a:rPr lang="de-DE" noProof="1"/>
              <a:t>Title of the presentation, mm.dd.yyyy</a:t>
            </a:r>
          </a:p>
        </p:txBody>
      </p:sp>
      <p:sp>
        <p:nvSpPr>
          <p:cNvPr id="6" name="Foliennummernplatzhalter 5">
            <a:extLst>
              <a:ext uri="{FF2B5EF4-FFF2-40B4-BE49-F238E27FC236}">
                <a16:creationId xmlns:a16="http://schemas.microsoft.com/office/drawing/2014/main" id="{C2AF8C65-5EE0-594B-907A-31C2E013E3DA}"/>
              </a:ext>
            </a:extLst>
          </p:cNvPr>
          <p:cNvSpPr>
            <a:spLocks noGrp="1"/>
          </p:cNvSpPr>
          <p:nvPr>
            <p:ph type="sldNum" sz="quarter" idx="13"/>
          </p:nvPr>
        </p:nvSpPr>
        <p:spPr/>
        <p:txBody>
          <a:bodyPr/>
          <a:lstStyle>
            <a:lvl1pPr>
              <a:defRPr>
                <a:solidFill>
                  <a:schemeClr val="tx1"/>
                </a:solidFill>
              </a:defRPr>
            </a:lvl1pPr>
          </a:lstStyle>
          <a:p>
            <a:fld id="{C201EEB8-6482-40CC-A2C8-0955E4E6251A}" type="slidenum">
              <a:rPr lang="de-DE" smtClean="0"/>
              <a:pPr/>
              <a:t>‹Nr.›</a:t>
            </a:fld>
            <a:endParaRPr lang="de-DE"/>
          </a:p>
        </p:txBody>
      </p:sp>
      <p:sp>
        <p:nvSpPr>
          <p:cNvPr id="4" name="Titel 3">
            <a:extLst>
              <a:ext uri="{FF2B5EF4-FFF2-40B4-BE49-F238E27FC236}">
                <a16:creationId xmlns:a16="http://schemas.microsoft.com/office/drawing/2014/main" id="{2022FCF3-1AAF-4145-B706-CE2D4E476258}"/>
              </a:ext>
            </a:extLst>
          </p:cNvPr>
          <p:cNvSpPr>
            <a:spLocks noGrp="1"/>
          </p:cNvSpPr>
          <p:nvPr>
            <p:ph type="title" hasCustomPrompt="1"/>
          </p:nvPr>
        </p:nvSpPr>
        <p:spPr bwMode="black"/>
        <p:txBody>
          <a:bodyPr/>
          <a:lstStyle>
            <a:lvl1pPr>
              <a:defRPr>
                <a:solidFill>
                  <a:schemeClr val="tx1"/>
                </a:solidFill>
              </a:defRPr>
            </a:lvl1pPr>
          </a:lstStyle>
          <a:p>
            <a:pPr lvl="0"/>
            <a:r>
              <a:rPr lang="de-DE" noProof="1"/>
              <a:t>Single headline H1, 32pt Gotham-Bold</a:t>
            </a:r>
          </a:p>
        </p:txBody>
      </p:sp>
      <p:sp>
        <p:nvSpPr>
          <p:cNvPr id="8" name="Textfeld 7">
            <a:extLst>
              <a:ext uri="{FF2B5EF4-FFF2-40B4-BE49-F238E27FC236}">
                <a16:creationId xmlns:a16="http://schemas.microsoft.com/office/drawing/2014/main" id="{59FAC511-2D25-414F-BD9C-DFB8EBDC0E72}"/>
              </a:ext>
            </a:extLst>
          </p:cNvPr>
          <p:cNvSpPr txBox="1"/>
          <p:nvPr userDrawn="1"/>
        </p:nvSpPr>
        <p:spPr>
          <a:xfrm>
            <a:off x="479425" y="6335691"/>
            <a:ext cx="1094852" cy="138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ctr">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900" kern="1200" noProof="1">
                <a:solidFill>
                  <a:schemeClr val="tx1"/>
                </a:solidFill>
                <a:latin typeface="+mn-lt"/>
                <a:ea typeface="+mn-ea"/>
                <a:cs typeface="+mn-cs"/>
              </a:rPr>
              <a:t>© Digitas Pixelpark</a:t>
            </a:r>
          </a:p>
        </p:txBody>
      </p:sp>
    </p:spTree>
    <p:extLst>
      <p:ext uri="{BB962C8B-B14F-4D97-AF65-F5344CB8AC3E}">
        <p14:creationId xmlns:p14="http://schemas.microsoft.com/office/powerpoint/2010/main" val="18356464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5429262C-E37D-E141-895A-2DC400AA2C4E}"/>
              </a:ext>
            </a:extLst>
          </p:cNvPr>
          <p:cNvSpPr>
            <a:spLocks noGrp="1"/>
          </p:cNvSpPr>
          <p:nvPr>
            <p:ph type="title"/>
          </p:nvPr>
        </p:nvSpPr>
        <p:spPr bwMode="gray">
          <a:xfrm>
            <a:off x="479425" y="404814"/>
            <a:ext cx="10369550" cy="360362"/>
          </a:xfrm>
          <a:prstGeom prst="rect">
            <a:avLst/>
          </a:prstGeom>
        </p:spPr>
        <p:txBody>
          <a:bodyPr vert="horz" lIns="0" tIns="0" rIns="0" bIns="0" rtlCol="0" anchor="t">
            <a:noAutofit/>
          </a:bodyPr>
          <a:lstStyle/>
          <a:p>
            <a:r>
              <a:rPr lang="de-DE" dirty="0"/>
              <a:t>Mastertitle</a:t>
            </a:r>
          </a:p>
        </p:txBody>
      </p:sp>
      <p:sp>
        <p:nvSpPr>
          <p:cNvPr id="4" name="Textplatzhalter 2">
            <a:extLst>
              <a:ext uri="{FF2B5EF4-FFF2-40B4-BE49-F238E27FC236}">
                <a16:creationId xmlns:a16="http://schemas.microsoft.com/office/drawing/2014/main" id="{5DB12781-42B9-784C-9D1A-225B30DE00D7}"/>
              </a:ext>
            </a:extLst>
          </p:cNvPr>
          <p:cNvSpPr>
            <a:spLocks noGrp="1"/>
          </p:cNvSpPr>
          <p:nvPr>
            <p:ph type="body" idx="1"/>
          </p:nvPr>
        </p:nvSpPr>
        <p:spPr bwMode="gray">
          <a:xfrm>
            <a:off x="479425" y="1376363"/>
            <a:ext cx="10369549" cy="2210117"/>
          </a:xfrm>
          <a:prstGeom prst="rect">
            <a:avLst/>
          </a:prstGeom>
        </p:spPr>
        <p:txBody>
          <a:bodyPr vert="horz" lIns="0" tIns="0" rIns="0" bIns="0" rtlCol="0">
            <a:noAutofit/>
          </a:bodyPr>
          <a:lstStyle/>
          <a:p>
            <a:pPr lvl="0"/>
            <a:r>
              <a:rPr lang="de-DE" dirty="0"/>
              <a:t>First </a:t>
            </a:r>
            <a:r>
              <a:rPr lang="de-DE" dirty="0" err="1"/>
              <a:t>stage</a:t>
            </a:r>
            <a:endParaRPr lang="de-DE" dirty="0"/>
          </a:p>
          <a:p>
            <a:pPr lvl="1"/>
            <a:r>
              <a:rPr lang="de-DE" dirty="0"/>
              <a:t>Second </a:t>
            </a:r>
            <a:r>
              <a:rPr lang="de-DE" dirty="0" err="1"/>
              <a:t>stage</a:t>
            </a:r>
            <a:endParaRPr lang="de-DE" dirty="0"/>
          </a:p>
          <a:p>
            <a:pPr lvl="2"/>
            <a:r>
              <a:rPr lang="de-DE" dirty="0"/>
              <a:t>Third </a:t>
            </a:r>
            <a:r>
              <a:rPr lang="de-DE" dirty="0" err="1"/>
              <a:t>stage</a:t>
            </a:r>
            <a:endParaRPr lang="de-DE" dirty="0"/>
          </a:p>
          <a:p>
            <a:pPr lvl="3"/>
            <a:r>
              <a:rPr lang="de-DE" dirty="0" err="1"/>
              <a:t>Fourth</a:t>
            </a:r>
            <a:r>
              <a:rPr lang="de-DE" dirty="0"/>
              <a:t> </a:t>
            </a:r>
            <a:r>
              <a:rPr lang="de-DE" dirty="0" err="1"/>
              <a:t>stage</a:t>
            </a:r>
            <a:endParaRPr lang="de-DE" dirty="0"/>
          </a:p>
          <a:p>
            <a:pPr lvl="4"/>
            <a:r>
              <a:rPr lang="de-DE" dirty="0" err="1"/>
              <a:t>Fifth</a:t>
            </a:r>
            <a:r>
              <a:rPr lang="de-DE" dirty="0"/>
              <a:t> </a:t>
            </a:r>
            <a:r>
              <a:rPr lang="de-DE" dirty="0" err="1"/>
              <a:t>stage</a:t>
            </a:r>
            <a:endParaRPr lang="de-DE" dirty="0"/>
          </a:p>
          <a:p>
            <a:pPr lvl="5"/>
            <a:r>
              <a:rPr lang="de-DE" dirty="0" err="1"/>
              <a:t>Sixth</a:t>
            </a:r>
            <a:r>
              <a:rPr lang="de-DE" dirty="0"/>
              <a:t> </a:t>
            </a:r>
            <a:r>
              <a:rPr lang="de-DE" dirty="0" err="1"/>
              <a:t>stage</a:t>
            </a:r>
            <a:endParaRPr lang="de-DE" dirty="0"/>
          </a:p>
        </p:txBody>
      </p:sp>
      <p:sp>
        <p:nvSpPr>
          <p:cNvPr id="5" name="Textfeld 4">
            <a:extLst>
              <a:ext uri="{FF2B5EF4-FFF2-40B4-BE49-F238E27FC236}">
                <a16:creationId xmlns:a16="http://schemas.microsoft.com/office/drawing/2014/main" id="{489EB4CB-ECD0-9F4F-B68D-A9DCB51B6BE6}"/>
              </a:ext>
            </a:extLst>
          </p:cNvPr>
          <p:cNvSpPr txBox="1"/>
          <p:nvPr userDrawn="1"/>
        </p:nvSpPr>
        <p:spPr>
          <a:xfrm>
            <a:off x="479425" y="6329976"/>
            <a:ext cx="1094852" cy="138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ctr">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900" kern="1200" noProof="1">
                <a:solidFill>
                  <a:schemeClr val="bg1">
                    <a:lumMod val="75000"/>
                  </a:schemeClr>
                </a:solidFill>
                <a:latin typeface="+mn-lt"/>
                <a:ea typeface="+mn-ea"/>
                <a:cs typeface="+mn-cs"/>
              </a:rPr>
              <a:t>© Digitas Pixelpark</a:t>
            </a:r>
          </a:p>
        </p:txBody>
      </p:sp>
      <p:sp>
        <p:nvSpPr>
          <p:cNvPr id="6" name="Fußzeilenplatzhalter 1">
            <a:extLst>
              <a:ext uri="{FF2B5EF4-FFF2-40B4-BE49-F238E27FC236}">
                <a16:creationId xmlns:a16="http://schemas.microsoft.com/office/drawing/2014/main" id="{3096B5F1-FFD2-C44F-9192-4A8F1843AC81}"/>
              </a:ext>
            </a:extLst>
          </p:cNvPr>
          <p:cNvSpPr>
            <a:spLocks noGrp="1"/>
          </p:cNvSpPr>
          <p:nvPr>
            <p:ph type="ftr" sz="quarter" idx="3"/>
          </p:nvPr>
        </p:nvSpPr>
        <p:spPr>
          <a:xfrm>
            <a:off x="6743700" y="6340317"/>
            <a:ext cx="4105275" cy="129600"/>
          </a:xfrm>
          <a:prstGeom prst="rect">
            <a:avLst/>
          </a:prstGeom>
        </p:spPr>
        <p:txBody>
          <a:bodyPr vert="horz" lIns="0" tIns="0" rIns="0" bIns="0" rtlCol="0" anchor="ctr"/>
          <a:lstStyle>
            <a:lvl1pPr algn="r">
              <a:defRPr lang="de-DE" sz="900" kern="1200" smtClean="0">
                <a:solidFill>
                  <a:schemeClr val="bg1">
                    <a:lumMod val="75000"/>
                  </a:schemeClr>
                </a:solidFill>
                <a:latin typeface="+mn-lt"/>
                <a:ea typeface="+mn-ea"/>
                <a:cs typeface="+mn-cs"/>
              </a:defRPr>
            </a:lvl1pPr>
          </a:lstStyle>
          <a:p>
            <a:r>
              <a:rPr lang="de-DE" noProof="1"/>
              <a:t>Title of the presentation, mm.dd.yyyy</a:t>
            </a:r>
          </a:p>
        </p:txBody>
      </p:sp>
      <p:sp>
        <p:nvSpPr>
          <p:cNvPr id="7" name="Foliennummernplatzhalter 5">
            <a:extLst>
              <a:ext uri="{FF2B5EF4-FFF2-40B4-BE49-F238E27FC236}">
                <a16:creationId xmlns:a16="http://schemas.microsoft.com/office/drawing/2014/main" id="{28B0D24F-225B-5648-A2F2-9C55E159D2E1}"/>
              </a:ext>
            </a:extLst>
          </p:cNvPr>
          <p:cNvSpPr>
            <a:spLocks noGrp="1"/>
          </p:cNvSpPr>
          <p:nvPr>
            <p:ph type="sldNum" sz="quarter" idx="4"/>
          </p:nvPr>
        </p:nvSpPr>
        <p:spPr bwMode="black">
          <a:xfrm>
            <a:off x="11352575" y="6351575"/>
            <a:ext cx="360000" cy="129600"/>
          </a:xfrm>
          <a:prstGeom prst="rect">
            <a:avLst/>
          </a:prstGeom>
        </p:spPr>
        <p:txBody>
          <a:bodyPr vert="horz" lIns="0" tIns="0" rIns="0" bIns="0" rtlCol="0" anchor="t"/>
          <a:lstStyle>
            <a:lvl1pPr algn="r">
              <a:lnSpc>
                <a:spcPct val="90000"/>
              </a:lnSpc>
              <a:defRPr lang="de-DE" sz="900" kern="1200" smtClean="0">
                <a:solidFill>
                  <a:schemeClr val="bg1">
                    <a:lumMod val="75000"/>
                  </a:schemeClr>
                </a:solidFill>
                <a:latin typeface="+mn-lt"/>
                <a:ea typeface="+mn-ea"/>
                <a:cs typeface="+mn-cs"/>
              </a:defRPr>
            </a:lvl1pPr>
          </a:lstStyle>
          <a:p>
            <a:fld id="{C201EEB8-6482-40CC-A2C8-0955E4E6251A}" type="slidenum">
              <a:rPr lang="de-DE" smtClean="0"/>
              <a:pPr/>
              <a:t>‹Nr.›</a:t>
            </a:fld>
            <a:endParaRPr lang="de-DE"/>
          </a:p>
        </p:txBody>
      </p:sp>
    </p:spTree>
    <p:extLst>
      <p:ext uri="{BB962C8B-B14F-4D97-AF65-F5344CB8AC3E}">
        <p14:creationId xmlns:p14="http://schemas.microsoft.com/office/powerpoint/2010/main" val="1207582118"/>
      </p:ext>
    </p:extLst>
  </p:cSld>
  <p:clrMap bg1="lt1" tx1="dk1" bg2="lt2" tx2="dk2" accent1="accent1" accent2="accent2" accent3="accent3" accent4="accent4" accent5="accent5" accent6="accent6" hlink="hlink" folHlink="folHlink"/>
  <p:sldLayoutIdLst>
    <p:sldLayoutId id="2147484132" r:id="rId1"/>
    <p:sldLayoutId id="2147484133" r:id="rId2"/>
    <p:sldLayoutId id="2147484134" r:id="rId3"/>
    <p:sldLayoutId id="2147484135" r:id="rId4"/>
    <p:sldLayoutId id="2147484136" r:id="rId5"/>
    <p:sldLayoutId id="2147484137" r:id="rId6"/>
    <p:sldLayoutId id="2147484138" r:id="rId7"/>
    <p:sldLayoutId id="2147484140" r:id="rId8"/>
    <p:sldLayoutId id="2147484139" r:id="rId9"/>
    <p:sldLayoutId id="2147484150" r:id="rId10"/>
    <p:sldLayoutId id="2147484141" r:id="rId11"/>
    <p:sldLayoutId id="2147484142" r:id="rId12"/>
    <p:sldLayoutId id="2147484143" r:id="rId13"/>
    <p:sldLayoutId id="2147484144" r:id="rId14"/>
    <p:sldLayoutId id="2147484145" r:id="rId15"/>
    <p:sldLayoutId id="2147484146" r:id="rId16"/>
    <p:sldLayoutId id="2147484151" r:id="rId17"/>
    <p:sldLayoutId id="2147484152" r:id="rId18"/>
    <p:sldLayoutId id="2147484153" r:id="rId19"/>
    <p:sldLayoutId id="2147484154" r:id="rId20"/>
    <p:sldLayoutId id="2147484156" r:id="rId21"/>
    <p:sldLayoutId id="2147484157" r:id="rId22"/>
    <p:sldLayoutId id="2147484158" r:id="rId23"/>
    <p:sldLayoutId id="2147484159" r:id="rId24"/>
    <p:sldLayoutId id="2147484147" r:id="rId25"/>
    <p:sldLayoutId id="2147484148" r:id="rId26"/>
    <p:sldLayoutId id="2147484149" r:id="rId27"/>
    <p:sldLayoutId id="2147484160" r:id="rId28"/>
    <p:sldLayoutId id="2147484161" r:id="rId29"/>
    <p:sldLayoutId id="2147484162" r:id="rId30"/>
    <p:sldLayoutId id="2147484163" r:id="rId31"/>
    <p:sldLayoutId id="2147484164" r:id="rId32"/>
    <p:sldLayoutId id="2147484165" r:id="rId33"/>
    <p:sldLayoutId id="2147484166" r:id="rId34"/>
    <p:sldLayoutId id="2147484167" r:id="rId35"/>
    <p:sldLayoutId id="2147484168" r:id="rId36"/>
  </p:sldLayoutIdLst>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0"/>
        </a:spcBef>
        <a:buFont typeface="Arial" panose="020B0604020202020204" pitchFamily="34" charset="0"/>
        <a:buNone/>
        <a:defRPr sz="1400" kern="1200">
          <a:solidFill>
            <a:schemeClr val="tx1"/>
          </a:solidFill>
          <a:latin typeface="+mn-lt"/>
          <a:ea typeface="+mn-ea"/>
          <a:cs typeface="+mn-cs"/>
        </a:defRPr>
      </a:lvl1pPr>
      <a:lvl2pPr marL="226800" indent="0" algn="l" defTabSz="914400" rtl="0" eaLnBrk="1" latinLnBrk="0" hangingPunct="1">
        <a:lnSpc>
          <a:spcPct val="100000"/>
        </a:lnSpc>
        <a:spcBef>
          <a:spcPts val="600"/>
        </a:spcBef>
        <a:spcAft>
          <a:spcPts val="1000"/>
        </a:spcAft>
        <a:buFont typeface="Arial" panose="020B0604020202020204" pitchFamily="34" charset="0"/>
        <a:buNone/>
        <a:tabLst/>
        <a:defRPr sz="1400" kern="1200">
          <a:solidFill>
            <a:schemeClr val="tx1"/>
          </a:solidFill>
          <a:latin typeface="+mj-lt"/>
          <a:ea typeface="+mn-ea"/>
          <a:cs typeface="+mn-cs"/>
        </a:defRPr>
      </a:lvl2pPr>
      <a:lvl3pPr marL="763200" indent="-216000" algn="l" defTabSz="914400" rtl="0" eaLnBrk="1" latinLnBrk="0" hangingPunct="1">
        <a:lnSpc>
          <a:spcPct val="100000"/>
        </a:lnSpc>
        <a:spcBef>
          <a:spcPts val="600"/>
        </a:spcBef>
        <a:spcAft>
          <a:spcPts val="0"/>
        </a:spcAft>
        <a:buFont typeface="Arial" panose="020B0604020202020204" pitchFamily="34" charset="0"/>
        <a:buChar char="•"/>
        <a:tabLst/>
        <a:defRPr sz="1400" kern="1200">
          <a:solidFill>
            <a:schemeClr val="tx1"/>
          </a:solidFill>
          <a:latin typeface="+mn-lt"/>
          <a:ea typeface="+mn-ea"/>
          <a:cs typeface="+mn-cs"/>
        </a:defRPr>
      </a:lvl3pPr>
      <a:lvl4pPr marL="1022400" indent="-216000" algn="l" defTabSz="914400" rtl="0" eaLnBrk="1" latinLnBrk="0" hangingPunct="1">
        <a:lnSpc>
          <a:spcPct val="100000"/>
        </a:lnSpc>
        <a:spcBef>
          <a:spcPts val="600"/>
        </a:spcBef>
        <a:spcAft>
          <a:spcPts val="1000"/>
        </a:spcAft>
        <a:buFont typeface="Arial" panose="020B0604020202020204" pitchFamily="34" charset="0"/>
        <a:buChar char="•"/>
        <a:tabLst/>
        <a:defRPr sz="1400" kern="1200">
          <a:solidFill>
            <a:schemeClr val="tx1"/>
          </a:solidFill>
          <a:latin typeface="+mn-lt"/>
          <a:ea typeface="+mn-ea"/>
          <a:cs typeface="+mn-cs"/>
        </a:defRPr>
      </a:lvl4pPr>
      <a:lvl5pPr marL="763200" indent="-216000" algn="l" defTabSz="914400" rtl="0" eaLnBrk="1" latinLnBrk="0" hangingPunct="1">
        <a:lnSpc>
          <a:spcPct val="100000"/>
        </a:lnSpc>
        <a:spcBef>
          <a:spcPts val="600"/>
        </a:spcBef>
        <a:buFont typeface="+mj-lt"/>
        <a:buAutoNum type="arabicPeriod"/>
        <a:tabLst/>
        <a:defRPr sz="1400" kern="1200">
          <a:solidFill>
            <a:schemeClr val="tx1"/>
          </a:solidFill>
          <a:latin typeface="+mn-lt"/>
          <a:ea typeface="+mn-ea"/>
          <a:cs typeface="+mn-cs"/>
        </a:defRPr>
      </a:lvl5pPr>
      <a:lvl6pPr marL="1022400" indent="-216000" algn="l" defTabSz="914400" rtl="0" eaLnBrk="1" latinLnBrk="0" hangingPunct="1">
        <a:lnSpc>
          <a:spcPct val="100000"/>
        </a:lnSpc>
        <a:spcBef>
          <a:spcPts val="600"/>
        </a:spcBef>
        <a:spcAft>
          <a:spcPts val="1000"/>
        </a:spcAft>
        <a:buFont typeface="+mj-lt"/>
        <a:buAutoNum type="alphaLcPeriod"/>
        <a:tabLst/>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302">
          <p15:clr>
            <a:srgbClr val="F26B43"/>
          </p15:clr>
        </p15:guide>
        <p15:guide id="4" pos="7106">
          <p15:clr>
            <a:srgbClr val="F26B43"/>
          </p15:clr>
        </p15:guide>
        <p15:guide id="5" orient="horz" pos="255">
          <p15:clr>
            <a:srgbClr val="F26B43"/>
          </p15:clr>
        </p15:guide>
        <p15:guide id="7" orient="horz" pos="3838">
          <p15:clr>
            <a:srgbClr val="F26B43"/>
          </p15:clr>
        </p15:guide>
        <p15:guide id="8" orient="horz" pos="4065">
          <p15:clr>
            <a:srgbClr val="F26B43"/>
          </p15:clr>
        </p15:guide>
        <p15:guide id="9" pos="574">
          <p15:clr>
            <a:srgbClr val="F26B43"/>
          </p15:clr>
        </p15:guide>
        <p15:guide id="11" pos="3976">
          <p15:clr>
            <a:srgbClr val="F26B43"/>
          </p15:clr>
        </p15:guide>
        <p15:guide id="12" pos="7378">
          <p15:clr>
            <a:srgbClr val="F26B43"/>
          </p15:clr>
        </p15:guide>
        <p15:guide id="15" orient="horz" pos="482">
          <p15:clr>
            <a:srgbClr val="F26B43"/>
          </p15:clr>
        </p15:guide>
        <p15:guide id="18" pos="3704">
          <p15:clr>
            <a:srgbClr val="F26B43"/>
          </p15:clr>
        </p15:guide>
        <p15:guide id="19" orient="horz" pos="2273">
          <p15:clr>
            <a:srgbClr val="F26B43"/>
          </p15:clr>
        </p15:guide>
        <p15:guide id="20" orient="horz" pos="2047">
          <p15:clr>
            <a:srgbClr val="F26B43"/>
          </p15:clr>
        </p15:guide>
        <p15:guide id="21" pos="2275">
          <p15:clr>
            <a:srgbClr val="F26B43"/>
          </p15:clr>
        </p15:guide>
        <p15:guide id="22" pos="2003">
          <p15:clr>
            <a:srgbClr val="F26B43"/>
          </p15:clr>
        </p15:guide>
        <p15:guide id="23" pos="5677">
          <p15:clr>
            <a:srgbClr val="F26B43"/>
          </p15:clr>
        </p15:guide>
        <p15:guide id="24" pos="5405">
          <p15:clr>
            <a:srgbClr val="F26B43"/>
          </p15:clr>
        </p15:guide>
        <p15:guide id="25" pos="3432">
          <p15:clr>
            <a:srgbClr val="A4A3A4"/>
          </p15:clr>
        </p15:guide>
        <p15:guide id="26" pos="4248">
          <p15:clr>
            <a:srgbClr val="A4A3A4"/>
          </p15:clr>
        </p15:guide>
        <p15:guide id="27" orient="horz" pos="112">
          <p15:clr>
            <a:srgbClr val="5ACBF0"/>
          </p15:clr>
        </p15:guide>
        <p15:guide id="28" pos="3840">
          <p15:clr>
            <a:srgbClr val="A4A3A4"/>
          </p15:clr>
        </p15:guide>
        <p15:guide id="29" pos="846">
          <p15:clr>
            <a:srgbClr val="A4A3A4"/>
          </p15:clr>
        </p15:guide>
        <p15:guide id="30" pos="6834">
          <p15:clr>
            <a:srgbClr val="A4A3A4"/>
          </p15:clr>
        </p15:guide>
        <p15:guide id="33" pos="114">
          <p15:clr>
            <a:srgbClr val="5ACBF0"/>
          </p15:clr>
        </p15:guide>
        <p15:guide id="34" orient="horz" pos="4209">
          <p15:clr>
            <a:srgbClr val="5ACBF0"/>
          </p15:clr>
        </p15:guide>
        <p15:guide id="35" pos="7566">
          <p15:clr>
            <a:srgbClr val="5ACBF0"/>
          </p15:clr>
        </p15:guide>
        <p15:guide id="36" orient="horz" pos="867">
          <p15:clr>
            <a:srgbClr val="F26B43"/>
          </p15:clr>
        </p15:guide>
        <p15:guide id="37" orient="horz" pos="113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sv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jpeg"/><Relationship Id="rId2" Type="http://schemas.openxmlformats.org/officeDocument/2006/relationships/notesSlide" Target="../notesSlides/notesSlide11.xml"/><Relationship Id="rId16" Type="http://schemas.openxmlformats.org/officeDocument/2006/relationships/image" Target="../media/image30.png"/><Relationship Id="rId1" Type="http://schemas.openxmlformats.org/officeDocument/2006/relationships/slideLayout" Target="../slideLayouts/slideLayout11.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19" Type="http://schemas.openxmlformats.org/officeDocument/2006/relationships/image" Target="../media/image33.png"/><Relationship Id="rId4" Type="http://schemas.openxmlformats.org/officeDocument/2006/relationships/image" Target="../media/image18.jpeg"/><Relationship Id="rId9" Type="http://schemas.openxmlformats.org/officeDocument/2006/relationships/image" Target="../media/image23.png"/><Relationship Id="rId14"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34.tiff"/><Relationship Id="rId13" Type="http://schemas.openxmlformats.org/officeDocument/2006/relationships/image" Target="../media/image39.tiff"/><Relationship Id="rId3" Type="http://schemas.openxmlformats.org/officeDocument/2006/relationships/image" Target="../media/image19.png"/><Relationship Id="rId7" Type="http://schemas.openxmlformats.org/officeDocument/2006/relationships/image" Target="../media/image31.jpeg"/><Relationship Id="rId12" Type="http://schemas.openxmlformats.org/officeDocument/2006/relationships/image" Target="../media/image38.tiff"/><Relationship Id="rId2" Type="http://schemas.openxmlformats.org/officeDocument/2006/relationships/notesSlide" Target="../notesSlides/notesSlide12.xml"/><Relationship Id="rId16" Type="http://schemas.openxmlformats.org/officeDocument/2006/relationships/image" Target="../media/image42.png"/><Relationship Id="rId1" Type="http://schemas.openxmlformats.org/officeDocument/2006/relationships/slideLayout" Target="../slideLayouts/slideLayout11.xml"/><Relationship Id="rId6" Type="http://schemas.openxmlformats.org/officeDocument/2006/relationships/image" Target="../media/image27.png"/><Relationship Id="rId11" Type="http://schemas.openxmlformats.org/officeDocument/2006/relationships/image" Target="../media/image37.tiff"/><Relationship Id="rId5" Type="http://schemas.openxmlformats.org/officeDocument/2006/relationships/image" Target="../media/image22.png"/><Relationship Id="rId15" Type="http://schemas.openxmlformats.org/officeDocument/2006/relationships/image" Target="../media/image41.tiff"/><Relationship Id="rId10" Type="http://schemas.openxmlformats.org/officeDocument/2006/relationships/image" Target="../media/image36.tiff"/><Relationship Id="rId4" Type="http://schemas.openxmlformats.org/officeDocument/2006/relationships/image" Target="../media/image20.png"/><Relationship Id="rId9" Type="http://schemas.openxmlformats.org/officeDocument/2006/relationships/image" Target="../media/image35.tiff"/><Relationship Id="rId14" Type="http://schemas.openxmlformats.org/officeDocument/2006/relationships/image" Target="../media/image40.tiff"/></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7.xml"/><Relationship Id="rId1" Type="http://schemas.openxmlformats.org/officeDocument/2006/relationships/slideLayout" Target="../slideLayouts/slideLayout28.xml"/><Relationship Id="rId4" Type="http://schemas.openxmlformats.org/officeDocument/2006/relationships/image" Target="../media/image46.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9.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platzhalter 2">
            <a:extLst>
              <a:ext uri="{FF2B5EF4-FFF2-40B4-BE49-F238E27FC236}">
                <a16:creationId xmlns:a16="http://schemas.microsoft.com/office/drawing/2014/main" id="{F8D9C1B0-CFD2-E64E-96A7-3C1DC3EE8004}"/>
              </a:ext>
            </a:extLst>
          </p:cNvPr>
          <p:cNvPicPr>
            <a:picLocks noGrp="1" noChangeAspect="1"/>
          </p:cNvPicPr>
          <p:nvPr>
            <p:ph type="pic" sz="quarter" idx="28"/>
          </p:nvPr>
        </p:nvPicPr>
        <p:blipFill rotWithShape="1">
          <a:blip r:embed="rId3"/>
          <a:srcRect l="22" r="22"/>
          <a:stretch/>
        </p:blipFill>
        <p:spPr/>
      </p:pic>
      <p:sp>
        <p:nvSpPr>
          <p:cNvPr id="6" name="Rechteck 5">
            <a:extLst>
              <a:ext uri="{FF2B5EF4-FFF2-40B4-BE49-F238E27FC236}">
                <a16:creationId xmlns:a16="http://schemas.microsoft.com/office/drawing/2014/main" id="{6FD0649B-EA53-2246-BB73-7AD841B0EE53}"/>
              </a:ext>
            </a:extLst>
          </p:cNvPr>
          <p:cNvSpPr/>
          <p:nvPr/>
        </p:nvSpPr>
        <p:spPr>
          <a:xfrm>
            <a:off x="479424" y="2054269"/>
            <a:ext cx="8532814" cy="4038558"/>
          </a:xfrm>
          <a:prstGeom prst="rect">
            <a:avLst/>
          </a:prstGeom>
          <a:solidFill>
            <a:schemeClr val="bg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 name="Grafik 6">
            <a:extLst>
              <a:ext uri="{FF2B5EF4-FFF2-40B4-BE49-F238E27FC236}">
                <a16:creationId xmlns:a16="http://schemas.microsoft.com/office/drawing/2014/main" id="{F0461770-16A2-D04E-8673-A420B8F44D32}"/>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15243" y="2568767"/>
            <a:ext cx="1413249" cy="551747"/>
          </a:xfrm>
          <a:prstGeom prst="rect">
            <a:avLst/>
          </a:prstGeom>
        </p:spPr>
      </p:pic>
      <p:sp>
        <p:nvSpPr>
          <p:cNvPr id="5" name="Titel 4">
            <a:extLst>
              <a:ext uri="{FF2B5EF4-FFF2-40B4-BE49-F238E27FC236}">
                <a16:creationId xmlns:a16="http://schemas.microsoft.com/office/drawing/2014/main" id="{8BDDAF42-787B-804A-8860-8C74CC7B603E}"/>
              </a:ext>
            </a:extLst>
          </p:cNvPr>
          <p:cNvSpPr>
            <a:spLocks noGrp="1"/>
          </p:cNvSpPr>
          <p:nvPr>
            <p:ph type="title"/>
          </p:nvPr>
        </p:nvSpPr>
        <p:spPr/>
        <p:txBody>
          <a:bodyPr/>
          <a:lstStyle/>
          <a:p>
            <a:r>
              <a:rPr lang="de-DE" noProof="1"/>
              <a:t>Girls‘Day 2022</a:t>
            </a:r>
            <a:br>
              <a:rPr lang="de-DE" noProof="1"/>
            </a:br>
            <a:r>
              <a:rPr lang="de-DE" noProof="1">
                <a:latin typeface="+mn-lt"/>
              </a:rPr>
              <a:t>Als IT-Entwicklerin</a:t>
            </a:r>
            <a:br>
              <a:rPr lang="de-DE" noProof="1">
                <a:latin typeface="+mn-lt"/>
              </a:rPr>
            </a:br>
            <a:r>
              <a:rPr lang="de-DE" noProof="1">
                <a:latin typeface="+mn-lt"/>
              </a:rPr>
              <a:t>in der Agentur</a:t>
            </a:r>
            <a:endParaRPr lang="de-DE" dirty="0">
              <a:latin typeface="+mn-lt"/>
            </a:endParaRPr>
          </a:p>
        </p:txBody>
      </p:sp>
      <p:sp>
        <p:nvSpPr>
          <p:cNvPr id="10" name="Textplatzhalter 5">
            <a:extLst>
              <a:ext uri="{FF2B5EF4-FFF2-40B4-BE49-F238E27FC236}">
                <a16:creationId xmlns:a16="http://schemas.microsoft.com/office/drawing/2014/main" id="{DD1DBD2D-1F9B-1847-9BD0-C9E90E46EFEE}"/>
              </a:ext>
            </a:extLst>
          </p:cNvPr>
          <p:cNvSpPr>
            <a:spLocks noGrp="1"/>
          </p:cNvSpPr>
          <p:nvPr>
            <p:ph type="body" sz="quarter" idx="10"/>
          </p:nvPr>
        </p:nvSpPr>
        <p:spPr/>
        <p:txBody>
          <a:bodyPr/>
          <a:lstStyle/>
          <a:p>
            <a:r>
              <a:rPr lang="de-DE" dirty="0">
                <a:solidFill>
                  <a:srgbClr val="000000"/>
                </a:solidFill>
                <a:latin typeface="Gotham-Bold"/>
              </a:rPr>
              <a:t>28. April 2022 </a:t>
            </a:r>
            <a:r>
              <a:rPr lang="de-DE" dirty="0">
                <a:solidFill>
                  <a:srgbClr val="000000"/>
                </a:solidFill>
              </a:rPr>
              <a:t>| Marcus Baer</a:t>
            </a:r>
            <a:endParaRPr lang="de-DE" dirty="0"/>
          </a:p>
        </p:txBody>
      </p:sp>
    </p:spTree>
    <p:extLst>
      <p:ext uri="{BB962C8B-B14F-4D97-AF65-F5344CB8AC3E}">
        <p14:creationId xmlns:p14="http://schemas.microsoft.com/office/powerpoint/2010/main" val="389432746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descr="Micropsi Industries - und Industrieroboter werden schlau -  deutsche-startups.de">
            <a:extLst>
              <a:ext uri="{FF2B5EF4-FFF2-40B4-BE49-F238E27FC236}">
                <a16:creationId xmlns:a16="http://schemas.microsoft.com/office/drawing/2014/main" id="{F89EA515-DD06-D340-B3BE-FE9EEBC274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398" b="333"/>
          <a:stretch/>
        </p:blipFill>
        <p:spPr bwMode="auto">
          <a:xfrm>
            <a:off x="20" y="10"/>
            <a:ext cx="12191980" cy="6857990"/>
          </a:xfrm>
          <a:prstGeom prst="rect">
            <a:avLst/>
          </a:prstGeom>
          <a:solidFill>
            <a:srgbClr val="FFFFFF"/>
          </a:solidFill>
        </p:spPr>
      </p:pic>
      <p:sp>
        <p:nvSpPr>
          <p:cNvPr id="3" name="Foliennummernplatzhalter 2" hidden="1">
            <a:extLst>
              <a:ext uri="{FF2B5EF4-FFF2-40B4-BE49-F238E27FC236}">
                <a16:creationId xmlns:a16="http://schemas.microsoft.com/office/drawing/2014/main" id="{01EC4B6D-FC56-A04E-9C31-7F1228A08D13}"/>
              </a:ext>
            </a:extLst>
          </p:cNvPr>
          <p:cNvSpPr>
            <a:spLocks noGrp="1"/>
          </p:cNvSpPr>
          <p:nvPr>
            <p:ph type="sldNum" sz="quarter" idx="4294967295"/>
          </p:nvPr>
        </p:nvSpPr>
        <p:spPr>
          <a:xfrm>
            <a:off x="11352575" y="6351575"/>
            <a:ext cx="360000" cy="129600"/>
          </a:xfrm>
        </p:spPr>
        <p:txBody>
          <a:bodyPr/>
          <a:lstStyle/>
          <a:p>
            <a:pPr>
              <a:spcAft>
                <a:spcPts val="600"/>
              </a:spcAft>
            </a:pPr>
            <a:fld id="{C201EEB8-6482-40CC-A2C8-0955E4E6251A}" type="slidenum">
              <a:rPr lang="de-DE" smtClean="0"/>
              <a:pPr>
                <a:spcAft>
                  <a:spcPts val="600"/>
                </a:spcAft>
              </a:pPr>
              <a:t>10</a:t>
            </a:fld>
            <a:endParaRPr lang="de-DE"/>
          </a:p>
        </p:txBody>
      </p:sp>
      <p:sp>
        <p:nvSpPr>
          <p:cNvPr id="73" name="Slide Number Placeholder 3" hidden="1">
            <a:extLst>
              <a:ext uri="{FF2B5EF4-FFF2-40B4-BE49-F238E27FC236}">
                <a16:creationId xmlns:a16="http://schemas.microsoft.com/office/drawing/2014/main" id="{288A657C-6CA3-E100-1F6C-6DBCF093496A}"/>
              </a:ext>
            </a:extLst>
          </p:cNvPr>
          <p:cNvSpPr>
            <a:spLocks noGrp="1"/>
          </p:cNvSpPr>
          <p:nvPr>
            <p:ph type="sldNum" sz="quarter" idx="4294967295"/>
          </p:nvPr>
        </p:nvSpPr>
        <p:spPr>
          <a:xfrm>
            <a:off x="11352575" y="6351575"/>
            <a:ext cx="360000" cy="129600"/>
          </a:xfrm>
        </p:spPr>
        <p:txBody>
          <a:bodyPr anchor="t">
            <a:normAutofit/>
          </a:bodyPr>
          <a:lstStyle/>
          <a:p>
            <a:pPr>
              <a:spcAft>
                <a:spcPts val="600"/>
              </a:spcAft>
            </a:pPr>
            <a:fld id="{C201EEB8-6482-40CC-A2C8-0955E4E6251A}" type="slidenum">
              <a:rPr lang="de-DE" smtClean="0"/>
              <a:pPr>
                <a:spcAft>
                  <a:spcPts val="600"/>
                </a:spcAft>
              </a:pPr>
              <a:t>10</a:t>
            </a:fld>
            <a:endParaRPr lang="de-DE"/>
          </a:p>
        </p:txBody>
      </p:sp>
    </p:spTree>
    <p:extLst>
      <p:ext uri="{BB962C8B-B14F-4D97-AF65-F5344CB8AC3E}">
        <p14:creationId xmlns:p14="http://schemas.microsoft.com/office/powerpoint/2010/main" val="339675867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CC78D838-665F-4B4F-B81A-A6565F6087BC}"/>
              </a:ext>
            </a:extLst>
          </p:cNvPr>
          <p:cNvSpPr>
            <a:spLocks noGrp="1"/>
          </p:cNvSpPr>
          <p:nvPr>
            <p:ph type="ftr" sz="quarter" idx="12"/>
          </p:nvPr>
        </p:nvSpPr>
        <p:spPr/>
        <p:txBody>
          <a:bodyPr/>
          <a:lstStyle/>
          <a:p>
            <a:r>
              <a:rPr lang="de-DE" noProof="1"/>
              <a:t>Als IT-Entwicklerin in der Agentur</a:t>
            </a:r>
          </a:p>
        </p:txBody>
      </p:sp>
      <p:sp>
        <p:nvSpPr>
          <p:cNvPr id="3" name="Foliennummernplatzhalter 2">
            <a:extLst>
              <a:ext uri="{FF2B5EF4-FFF2-40B4-BE49-F238E27FC236}">
                <a16:creationId xmlns:a16="http://schemas.microsoft.com/office/drawing/2014/main" id="{01EC4B6D-FC56-A04E-9C31-7F1228A08D13}"/>
              </a:ext>
            </a:extLst>
          </p:cNvPr>
          <p:cNvSpPr>
            <a:spLocks noGrp="1"/>
          </p:cNvSpPr>
          <p:nvPr>
            <p:ph type="sldNum" sz="quarter" idx="13"/>
          </p:nvPr>
        </p:nvSpPr>
        <p:spPr/>
        <p:txBody>
          <a:bodyPr/>
          <a:lstStyle/>
          <a:p>
            <a:fld id="{C201EEB8-6482-40CC-A2C8-0955E4E6251A}" type="slidenum">
              <a:rPr lang="de-DE" smtClean="0"/>
              <a:pPr/>
              <a:t>11</a:t>
            </a:fld>
            <a:endParaRPr lang="de-DE"/>
          </a:p>
        </p:txBody>
      </p:sp>
      <p:sp>
        <p:nvSpPr>
          <p:cNvPr id="9" name="Titel 8">
            <a:extLst>
              <a:ext uri="{FF2B5EF4-FFF2-40B4-BE49-F238E27FC236}">
                <a16:creationId xmlns:a16="http://schemas.microsoft.com/office/drawing/2014/main" id="{744F60FC-B172-2140-A0F1-5AA7563D1FE3}"/>
              </a:ext>
            </a:extLst>
          </p:cNvPr>
          <p:cNvSpPr>
            <a:spLocks noGrp="1"/>
          </p:cNvSpPr>
          <p:nvPr>
            <p:ph type="title"/>
          </p:nvPr>
        </p:nvSpPr>
        <p:spPr/>
        <p:txBody>
          <a:bodyPr/>
          <a:lstStyle/>
          <a:p>
            <a:r>
              <a:rPr lang="de-DE" noProof="1">
                <a:latin typeface="+mn-lt"/>
              </a:rPr>
              <a:t>Die Vielfalt der </a:t>
            </a:r>
            <a:r>
              <a:rPr lang="de-DE" noProof="1"/>
              <a:t>Sprachen</a:t>
            </a:r>
            <a:endParaRPr lang="de-DE" dirty="0">
              <a:latin typeface="+mn-lt"/>
            </a:endParaRPr>
          </a:p>
        </p:txBody>
      </p:sp>
      <p:pic>
        <p:nvPicPr>
          <p:cNvPr id="15362" name="Picture 2">
            <a:extLst>
              <a:ext uri="{FF2B5EF4-FFF2-40B4-BE49-F238E27FC236}">
                <a16:creationId xmlns:a16="http://schemas.microsoft.com/office/drawing/2014/main" id="{1F7CF2AC-7D74-084A-93A3-284D197E8C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466" y="3005423"/>
            <a:ext cx="1239333" cy="1239333"/>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R (Programmiersprache) – Wikipedia">
            <a:extLst>
              <a:ext uri="{FF2B5EF4-FFF2-40B4-BE49-F238E27FC236}">
                <a16:creationId xmlns:a16="http://schemas.microsoft.com/office/drawing/2014/main" id="{59080732-A0F3-BA45-926C-07ACE20DCC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646" y="4745401"/>
            <a:ext cx="161925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Javascript | Entwicklung | Technologie | JOSHMARTIN">
            <a:extLst>
              <a:ext uri="{FF2B5EF4-FFF2-40B4-BE49-F238E27FC236}">
                <a16:creationId xmlns:a16="http://schemas.microsoft.com/office/drawing/2014/main" id="{E700BC39-F685-0943-99D8-BBF19F5EFD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1478" y="3263445"/>
            <a:ext cx="1334041" cy="1334041"/>
          </a:xfrm>
          <a:prstGeom prst="rect">
            <a:avLst/>
          </a:prstGeom>
          <a:noFill/>
          <a:extLst>
            <a:ext uri="{909E8E84-426E-40DD-AFC4-6F175D3DCCD1}">
              <a14:hiddenFill xmlns:a14="http://schemas.microsoft.com/office/drawing/2010/main">
                <a:solidFill>
                  <a:srgbClr val="FFFFFF"/>
                </a:solidFill>
              </a14:hiddenFill>
            </a:ext>
          </a:extLst>
        </p:spPr>
      </p:pic>
      <p:pic>
        <p:nvPicPr>
          <p:cNvPr id="15372" name="Picture 12" descr="Java, original, logo Kostenlos Symbol - Icon-Icons.com">
            <a:extLst>
              <a:ext uri="{FF2B5EF4-FFF2-40B4-BE49-F238E27FC236}">
                <a16:creationId xmlns:a16="http://schemas.microsoft.com/office/drawing/2014/main" id="{0B286D38-D248-4B41-A80A-CF8843BCB7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20490" y="4990876"/>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5374" name="Picture 14" descr="CONZEPT 16 C++-Schnittstelle - vectorsoft">
            <a:extLst>
              <a:ext uri="{FF2B5EF4-FFF2-40B4-BE49-F238E27FC236}">
                <a16:creationId xmlns:a16="http://schemas.microsoft.com/office/drawing/2014/main" id="{C8402E15-7136-B248-820D-79C877795D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02364" y="2443267"/>
            <a:ext cx="1904161" cy="1904161"/>
          </a:xfrm>
          <a:prstGeom prst="rect">
            <a:avLst/>
          </a:prstGeom>
          <a:noFill/>
          <a:extLst>
            <a:ext uri="{909E8E84-426E-40DD-AFC4-6F175D3DCCD1}">
              <a14:hiddenFill xmlns:a14="http://schemas.microsoft.com/office/drawing/2010/main">
                <a:solidFill>
                  <a:srgbClr val="FFFFFF"/>
                </a:solidFill>
              </a14:hiddenFill>
            </a:ext>
          </a:extLst>
        </p:spPr>
      </p:pic>
      <p:pic>
        <p:nvPicPr>
          <p:cNvPr id="15376" name="Picture 16">
            <a:extLst>
              <a:ext uri="{FF2B5EF4-FFF2-40B4-BE49-F238E27FC236}">
                <a16:creationId xmlns:a16="http://schemas.microsoft.com/office/drawing/2014/main" id="{FBF4373D-2723-7E43-B8C8-9EF25BFC88B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76321" y="1700299"/>
            <a:ext cx="2214466" cy="1196330"/>
          </a:xfrm>
          <a:prstGeom prst="rect">
            <a:avLst/>
          </a:prstGeom>
          <a:noFill/>
          <a:extLst>
            <a:ext uri="{909E8E84-426E-40DD-AFC4-6F175D3DCCD1}">
              <a14:hiddenFill xmlns:a14="http://schemas.microsoft.com/office/drawing/2010/main">
                <a:solidFill>
                  <a:srgbClr val="FFFFFF"/>
                </a:solidFill>
              </a14:hiddenFill>
            </a:ext>
          </a:extLst>
        </p:spPr>
      </p:pic>
      <p:pic>
        <p:nvPicPr>
          <p:cNvPr id="15378" name="Picture 18" descr="Python (programming language) - Wikipedia">
            <a:extLst>
              <a:ext uri="{FF2B5EF4-FFF2-40B4-BE49-F238E27FC236}">
                <a16:creationId xmlns:a16="http://schemas.microsoft.com/office/drawing/2014/main" id="{E8D9EB9A-DF8B-D94E-ABD7-E63AF703C45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23335" y="3167303"/>
            <a:ext cx="1526326" cy="1526326"/>
          </a:xfrm>
          <a:prstGeom prst="rect">
            <a:avLst/>
          </a:prstGeom>
          <a:noFill/>
          <a:extLst>
            <a:ext uri="{909E8E84-426E-40DD-AFC4-6F175D3DCCD1}">
              <a14:hiddenFill xmlns:a14="http://schemas.microsoft.com/office/drawing/2010/main">
                <a:solidFill>
                  <a:srgbClr val="FFFFFF"/>
                </a:solidFill>
              </a14:hiddenFill>
            </a:ext>
          </a:extLst>
        </p:spPr>
      </p:pic>
      <p:pic>
        <p:nvPicPr>
          <p:cNvPr id="15380" name="Picture 20">
            <a:extLst>
              <a:ext uri="{FF2B5EF4-FFF2-40B4-BE49-F238E27FC236}">
                <a16:creationId xmlns:a16="http://schemas.microsoft.com/office/drawing/2014/main" id="{FE58042A-49D3-5344-937F-B089AB88F98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45987" y="882542"/>
            <a:ext cx="1904162" cy="1904162"/>
          </a:xfrm>
          <a:prstGeom prst="rect">
            <a:avLst/>
          </a:prstGeom>
          <a:noFill/>
          <a:extLst>
            <a:ext uri="{909E8E84-426E-40DD-AFC4-6F175D3DCCD1}">
              <a14:hiddenFill xmlns:a14="http://schemas.microsoft.com/office/drawing/2010/main">
                <a:solidFill>
                  <a:srgbClr val="FFFFFF"/>
                </a:solidFill>
              </a14:hiddenFill>
            </a:ext>
          </a:extLst>
        </p:spPr>
      </p:pic>
      <p:pic>
        <p:nvPicPr>
          <p:cNvPr id="15384" name="Picture 24" descr="Visual Studio logo and symbol, meaning, history, PNG">
            <a:extLst>
              <a:ext uri="{FF2B5EF4-FFF2-40B4-BE49-F238E27FC236}">
                <a16:creationId xmlns:a16="http://schemas.microsoft.com/office/drawing/2014/main" id="{A7BA8A0C-2562-5D43-A8A1-D29CA61235F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38325" y="3061381"/>
            <a:ext cx="2312420" cy="1445262"/>
          </a:xfrm>
          <a:prstGeom prst="rect">
            <a:avLst/>
          </a:prstGeom>
          <a:noFill/>
          <a:extLst>
            <a:ext uri="{909E8E84-426E-40DD-AFC4-6F175D3DCCD1}">
              <a14:hiddenFill xmlns:a14="http://schemas.microsoft.com/office/drawing/2010/main">
                <a:solidFill>
                  <a:srgbClr val="FFFFFF"/>
                </a:solidFill>
              </a14:hiddenFill>
            </a:ext>
          </a:extLst>
        </p:spPr>
      </p:pic>
      <p:pic>
        <p:nvPicPr>
          <p:cNvPr id="15386" name="Picture 26">
            <a:extLst>
              <a:ext uri="{FF2B5EF4-FFF2-40B4-BE49-F238E27FC236}">
                <a16:creationId xmlns:a16="http://schemas.microsoft.com/office/drawing/2014/main" id="{66200D6F-E6A3-5D49-9B5A-227B1C5B911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78967" y="4244756"/>
            <a:ext cx="1334041" cy="1334041"/>
          </a:xfrm>
          <a:prstGeom prst="rect">
            <a:avLst/>
          </a:prstGeom>
          <a:noFill/>
          <a:extLst>
            <a:ext uri="{909E8E84-426E-40DD-AFC4-6F175D3DCCD1}">
              <a14:hiddenFill xmlns:a14="http://schemas.microsoft.com/office/drawing/2010/main">
                <a:solidFill>
                  <a:srgbClr val="FFFFFF"/>
                </a:solidFill>
              </a14:hiddenFill>
            </a:ext>
          </a:extLst>
        </p:spPr>
      </p:pic>
      <p:pic>
        <p:nvPicPr>
          <p:cNvPr id="15388" name="Picture 28" descr="HTML5 – Wikipedia">
            <a:extLst>
              <a:ext uri="{FF2B5EF4-FFF2-40B4-BE49-F238E27FC236}">
                <a16:creationId xmlns:a16="http://schemas.microsoft.com/office/drawing/2014/main" id="{4E2CA615-D384-A745-B4E3-76AAA7BCCAE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71055" y="4546844"/>
            <a:ext cx="1532598" cy="1532598"/>
          </a:xfrm>
          <a:prstGeom prst="rect">
            <a:avLst/>
          </a:prstGeom>
          <a:noFill/>
          <a:extLst>
            <a:ext uri="{909E8E84-426E-40DD-AFC4-6F175D3DCCD1}">
              <a14:hiddenFill xmlns:a14="http://schemas.microsoft.com/office/drawing/2010/main">
                <a:solidFill>
                  <a:srgbClr val="FFFFFF"/>
                </a:solidFill>
              </a14:hiddenFill>
            </a:ext>
          </a:extLst>
        </p:spPr>
      </p:pic>
      <p:pic>
        <p:nvPicPr>
          <p:cNvPr id="15390" name="Picture 30" descr="Julia (Programmiersprache) – Wikipedia">
            <a:extLst>
              <a:ext uri="{FF2B5EF4-FFF2-40B4-BE49-F238E27FC236}">
                <a16:creationId xmlns:a16="http://schemas.microsoft.com/office/drawing/2014/main" id="{9AC96538-0569-5A46-BEBF-426F7887860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51307" y="1529404"/>
            <a:ext cx="1860338"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5392" name="Picture 32">
            <a:extLst>
              <a:ext uri="{FF2B5EF4-FFF2-40B4-BE49-F238E27FC236}">
                <a16:creationId xmlns:a16="http://schemas.microsoft.com/office/drawing/2014/main" id="{3E824BFB-50D8-C845-B8E0-58A7B4E0FA4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36620" y="1218589"/>
            <a:ext cx="1868869" cy="702286"/>
          </a:xfrm>
          <a:prstGeom prst="rect">
            <a:avLst/>
          </a:prstGeom>
          <a:noFill/>
          <a:extLst>
            <a:ext uri="{909E8E84-426E-40DD-AFC4-6F175D3DCCD1}">
              <a14:hiddenFill xmlns:a14="http://schemas.microsoft.com/office/drawing/2010/main">
                <a:solidFill>
                  <a:srgbClr val="FFFFFF"/>
                </a:solidFill>
              </a14:hiddenFill>
            </a:ext>
          </a:extLst>
        </p:spPr>
      </p:pic>
      <p:pic>
        <p:nvPicPr>
          <p:cNvPr id="15394" name="Picture 34" descr="Swift - Resources - Apple Developer">
            <a:extLst>
              <a:ext uri="{FF2B5EF4-FFF2-40B4-BE49-F238E27FC236}">
                <a16:creationId xmlns:a16="http://schemas.microsoft.com/office/drawing/2014/main" id="{7F416364-AF27-BC4C-9831-4F01F6057DE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42598" y="4745401"/>
            <a:ext cx="1334041" cy="1334041"/>
          </a:xfrm>
          <a:prstGeom prst="rect">
            <a:avLst/>
          </a:prstGeom>
          <a:noFill/>
          <a:extLst>
            <a:ext uri="{909E8E84-426E-40DD-AFC4-6F175D3DCCD1}">
              <a14:hiddenFill xmlns:a14="http://schemas.microsoft.com/office/drawing/2010/main">
                <a:solidFill>
                  <a:srgbClr val="FFFFFF"/>
                </a:solidFill>
              </a14:hiddenFill>
            </a:ext>
          </a:extLst>
        </p:spPr>
      </p:pic>
      <p:pic>
        <p:nvPicPr>
          <p:cNvPr id="15396" name="Picture 36" descr="Sql-Datenbank-Ikone Logo Design UI Oder UX APP Vektor Abbildung -  Illustration von hell, daten: 96842049">
            <a:extLst>
              <a:ext uri="{FF2B5EF4-FFF2-40B4-BE49-F238E27FC236}">
                <a16:creationId xmlns:a16="http://schemas.microsoft.com/office/drawing/2014/main" id="{A3B2DDF4-C4EE-C542-9CCE-8C248B1030F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0454428" y="1125712"/>
            <a:ext cx="1796294" cy="1796294"/>
          </a:xfrm>
          <a:prstGeom prst="rect">
            <a:avLst/>
          </a:prstGeom>
          <a:noFill/>
          <a:extLst>
            <a:ext uri="{909E8E84-426E-40DD-AFC4-6F175D3DCCD1}">
              <a14:hiddenFill xmlns:a14="http://schemas.microsoft.com/office/drawing/2010/main">
                <a:solidFill>
                  <a:srgbClr val="FFFFFF"/>
                </a:solidFill>
              </a14:hiddenFill>
            </a:ext>
          </a:extLst>
        </p:spPr>
      </p:pic>
      <p:pic>
        <p:nvPicPr>
          <p:cNvPr id="15398" name="Picture 38">
            <a:extLst>
              <a:ext uri="{FF2B5EF4-FFF2-40B4-BE49-F238E27FC236}">
                <a16:creationId xmlns:a16="http://schemas.microsoft.com/office/drawing/2014/main" id="{5193CBA4-AE3B-864E-8B84-BF0BEAE4185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111356" y="3203422"/>
            <a:ext cx="1149937" cy="1660527"/>
          </a:xfrm>
          <a:prstGeom prst="rect">
            <a:avLst/>
          </a:prstGeom>
          <a:noFill/>
          <a:extLst>
            <a:ext uri="{909E8E84-426E-40DD-AFC4-6F175D3DCCD1}">
              <a14:hiddenFill xmlns:a14="http://schemas.microsoft.com/office/drawing/2010/main">
                <a:solidFill>
                  <a:srgbClr val="FFFFFF"/>
                </a:solidFill>
              </a14:hiddenFill>
            </a:ext>
          </a:extLst>
        </p:spPr>
      </p:pic>
      <p:pic>
        <p:nvPicPr>
          <p:cNvPr id="15400" name="Picture 40">
            <a:extLst>
              <a:ext uri="{FF2B5EF4-FFF2-40B4-BE49-F238E27FC236}">
                <a16:creationId xmlns:a16="http://schemas.microsoft.com/office/drawing/2014/main" id="{D6C76D45-A493-004C-8083-C132996A9CB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8662" y="1218589"/>
            <a:ext cx="1527445" cy="1527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183509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374"/>
                                        </p:tgtEl>
                                        <p:attrNameLst>
                                          <p:attrName>style.visibility</p:attrName>
                                        </p:attrNameLst>
                                      </p:cBhvr>
                                      <p:to>
                                        <p:strVal val="visible"/>
                                      </p:to>
                                    </p:set>
                                    <p:animEffect transition="in" filter="dissolve">
                                      <p:cBhvr>
                                        <p:cTn id="7" dur="500"/>
                                        <p:tgtEl>
                                          <p:spTgt spid="15374"/>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5386"/>
                                        </p:tgtEl>
                                        <p:attrNameLst>
                                          <p:attrName>style.visibility</p:attrName>
                                        </p:attrNameLst>
                                      </p:cBhvr>
                                      <p:to>
                                        <p:strVal val="visible"/>
                                      </p:to>
                                    </p:set>
                                    <p:animEffect transition="in" filter="dissolve">
                                      <p:cBhvr>
                                        <p:cTn id="11" dur="500"/>
                                        <p:tgtEl>
                                          <p:spTgt spid="15386"/>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15372"/>
                                        </p:tgtEl>
                                        <p:attrNameLst>
                                          <p:attrName>style.visibility</p:attrName>
                                        </p:attrNameLst>
                                      </p:cBhvr>
                                      <p:to>
                                        <p:strVal val="visible"/>
                                      </p:to>
                                    </p:set>
                                    <p:animEffect transition="in" filter="dissolve">
                                      <p:cBhvr>
                                        <p:cTn id="15" dur="500"/>
                                        <p:tgtEl>
                                          <p:spTgt spid="15372"/>
                                        </p:tgtEl>
                                      </p:cBhvr>
                                    </p:animEffect>
                                  </p:childTnLst>
                                </p:cTn>
                              </p:par>
                            </p:childTnLst>
                          </p:cTn>
                        </p:par>
                        <p:par>
                          <p:cTn id="16" fill="hold">
                            <p:stCondLst>
                              <p:cond delay="1500"/>
                            </p:stCondLst>
                            <p:childTnLst>
                              <p:par>
                                <p:cTn id="17" presetID="9" presetClass="entr" presetSubtype="0" fill="hold" nodeType="afterEffect">
                                  <p:stCondLst>
                                    <p:cond delay="0"/>
                                  </p:stCondLst>
                                  <p:childTnLst>
                                    <p:set>
                                      <p:cBhvr>
                                        <p:cTn id="18" dur="1" fill="hold">
                                          <p:stCondLst>
                                            <p:cond delay="0"/>
                                          </p:stCondLst>
                                        </p:cTn>
                                        <p:tgtEl>
                                          <p:spTgt spid="15376"/>
                                        </p:tgtEl>
                                        <p:attrNameLst>
                                          <p:attrName>style.visibility</p:attrName>
                                        </p:attrNameLst>
                                      </p:cBhvr>
                                      <p:to>
                                        <p:strVal val="visible"/>
                                      </p:to>
                                    </p:set>
                                    <p:animEffect transition="in" filter="dissolve">
                                      <p:cBhvr>
                                        <p:cTn id="19" dur="500"/>
                                        <p:tgtEl>
                                          <p:spTgt spid="15376"/>
                                        </p:tgtEl>
                                      </p:cBhvr>
                                    </p:animEffect>
                                  </p:childTnLst>
                                </p:cTn>
                              </p:par>
                            </p:childTnLst>
                          </p:cTn>
                        </p:par>
                        <p:par>
                          <p:cTn id="20" fill="hold">
                            <p:stCondLst>
                              <p:cond delay="2000"/>
                            </p:stCondLst>
                            <p:childTnLst>
                              <p:par>
                                <p:cTn id="21" presetID="9" presetClass="entr" presetSubtype="0" fill="hold" nodeType="afterEffect">
                                  <p:stCondLst>
                                    <p:cond delay="0"/>
                                  </p:stCondLst>
                                  <p:childTnLst>
                                    <p:set>
                                      <p:cBhvr>
                                        <p:cTn id="22" dur="1" fill="hold">
                                          <p:stCondLst>
                                            <p:cond delay="0"/>
                                          </p:stCondLst>
                                        </p:cTn>
                                        <p:tgtEl>
                                          <p:spTgt spid="15362"/>
                                        </p:tgtEl>
                                        <p:attrNameLst>
                                          <p:attrName>style.visibility</p:attrName>
                                        </p:attrNameLst>
                                      </p:cBhvr>
                                      <p:to>
                                        <p:strVal val="visible"/>
                                      </p:to>
                                    </p:set>
                                    <p:animEffect transition="in" filter="dissolve">
                                      <p:cBhvr>
                                        <p:cTn id="23" dur="500"/>
                                        <p:tgtEl>
                                          <p:spTgt spid="15362"/>
                                        </p:tgtEl>
                                      </p:cBhvr>
                                    </p:animEffect>
                                  </p:childTnLst>
                                </p:cTn>
                              </p:par>
                            </p:childTnLst>
                          </p:cTn>
                        </p:par>
                        <p:par>
                          <p:cTn id="24" fill="hold">
                            <p:stCondLst>
                              <p:cond delay="2500"/>
                            </p:stCondLst>
                            <p:childTnLst>
                              <p:par>
                                <p:cTn id="25" presetID="9" presetClass="entr" presetSubtype="0" fill="hold" nodeType="afterEffect">
                                  <p:stCondLst>
                                    <p:cond delay="0"/>
                                  </p:stCondLst>
                                  <p:childTnLst>
                                    <p:set>
                                      <p:cBhvr>
                                        <p:cTn id="26" dur="1" fill="hold">
                                          <p:stCondLst>
                                            <p:cond delay="0"/>
                                          </p:stCondLst>
                                        </p:cTn>
                                        <p:tgtEl>
                                          <p:spTgt spid="15388"/>
                                        </p:tgtEl>
                                        <p:attrNameLst>
                                          <p:attrName>style.visibility</p:attrName>
                                        </p:attrNameLst>
                                      </p:cBhvr>
                                      <p:to>
                                        <p:strVal val="visible"/>
                                      </p:to>
                                    </p:set>
                                    <p:animEffect transition="in" filter="dissolve">
                                      <p:cBhvr>
                                        <p:cTn id="27" dur="500"/>
                                        <p:tgtEl>
                                          <p:spTgt spid="15388"/>
                                        </p:tgtEl>
                                      </p:cBhvr>
                                    </p:animEffect>
                                  </p:childTnLst>
                                </p:cTn>
                              </p:par>
                            </p:childTnLst>
                          </p:cTn>
                        </p:par>
                        <p:par>
                          <p:cTn id="28" fill="hold">
                            <p:stCondLst>
                              <p:cond delay="3000"/>
                            </p:stCondLst>
                            <p:childTnLst>
                              <p:par>
                                <p:cTn id="29" presetID="9" presetClass="entr" presetSubtype="0" fill="hold" nodeType="afterEffect">
                                  <p:stCondLst>
                                    <p:cond delay="0"/>
                                  </p:stCondLst>
                                  <p:childTnLst>
                                    <p:set>
                                      <p:cBhvr>
                                        <p:cTn id="30" dur="1" fill="hold">
                                          <p:stCondLst>
                                            <p:cond delay="0"/>
                                          </p:stCondLst>
                                        </p:cTn>
                                        <p:tgtEl>
                                          <p:spTgt spid="15384"/>
                                        </p:tgtEl>
                                        <p:attrNameLst>
                                          <p:attrName>style.visibility</p:attrName>
                                        </p:attrNameLst>
                                      </p:cBhvr>
                                      <p:to>
                                        <p:strVal val="visible"/>
                                      </p:to>
                                    </p:set>
                                    <p:animEffect transition="in" filter="dissolve">
                                      <p:cBhvr>
                                        <p:cTn id="31" dur="500"/>
                                        <p:tgtEl>
                                          <p:spTgt spid="15384"/>
                                        </p:tgtEl>
                                      </p:cBhvr>
                                    </p:animEffect>
                                  </p:childTnLst>
                                </p:cTn>
                              </p:par>
                            </p:childTnLst>
                          </p:cTn>
                        </p:par>
                        <p:par>
                          <p:cTn id="32" fill="hold">
                            <p:stCondLst>
                              <p:cond delay="3500"/>
                            </p:stCondLst>
                            <p:childTnLst>
                              <p:par>
                                <p:cTn id="33" presetID="9" presetClass="entr" presetSubtype="0" fill="hold" nodeType="afterEffect">
                                  <p:stCondLst>
                                    <p:cond delay="0"/>
                                  </p:stCondLst>
                                  <p:childTnLst>
                                    <p:set>
                                      <p:cBhvr>
                                        <p:cTn id="34" dur="1" fill="hold">
                                          <p:stCondLst>
                                            <p:cond delay="0"/>
                                          </p:stCondLst>
                                        </p:cTn>
                                        <p:tgtEl>
                                          <p:spTgt spid="15364"/>
                                        </p:tgtEl>
                                        <p:attrNameLst>
                                          <p:attrName>style.visibility</p:attrName>
                                        </p:attrNameLst>
                                      </p:cBhvr>
                                      <p:to>
                                        <p:strVal val="visible"/>
                                      </p:to>
                                    </p:set>
                                    <p:animEffect transition="in" filter="dissolve">
                                      <p:cBhvr>
                                        <p:cTn id="35" dur="500"/>
                                        <p:tgtEl>
                                          <p:spTgt spid="15364"/>
                                        </p:tgtEl>
                                      </p:cBhvr>
                                    </p:animEffect>
                                  </p:childTnLst>
                                </p:cTn>
                              </p:par>
                            </p:childTnLst>
                          </p:cTn>
                        </p:par>
                        <p:par>
                          <p:cTn id="36" fill="hold">
                            <p:stCondLst>
                              <p:cond delay="4000"/>
                            </p:stCondLst>
                            <p:childTnLst>
                              <p:par>
                                <p:cTn id="37" presetID="9" presetClass="entr" presetSubtype="0" fill="hold" nodeType="afterEffect">
                                  <p:stCondLst>
                                    <p:cond delay="0"/>
                                  </p:stCondLst>
                                  <p:childTnLst>
                                    <p:set>
                                      <p:cBhvr>
                                        <p:cTn id="38" dur="1" fill="hold">
                                          <p:stCondLst>
                                            <p:cond delay="0"/>
                                          </p:stCondLst>
                                        </p:cTn>
                                        <p:tgtEl>
                                          <p:spTgt spid="15378"/>
                                        </p:tgtEl>
                                        <p:attrNameLst>
                                          <p:attrName>style.visibility</p:attrName>
                                        </p:attrNameLst>
                                      </p:cBhvr>
                                      <p:to>
                                        <p:strVal val="visible"/>
                                      </p:to>
                                    </p:set>
                                    <p:animEffect transition="in" filter="dissolve">
                                      <p:cBhvr>
                                        <p:cTn id="39" dur="500"/>
                                        <p:tgtEl>
                                          <p:spTgt spid="15378"/>
                                        </p:tgtEl>
                                      </p:cBhvr>
                                    </p:animEffect>
                                  </p:childTnLst>
                                </p:cTn>
                              </p:par>
                            </p:childTnLst>
                          </p:cTn>
                        </p:par>
                        <p:par>
                          <p:cTn id="40" fill="hold">
                            <p:stCondLst>
                              <p:cond delay="4500"/>
                            </p:stCondLst>
                            <p:childTnLst>
                              <p:par>
                                <p:cTn id="41" presetID="9" presetClass="entr" presetSubtype="0" fill="hold" nodeType="afterEffect">
                                  <p:stCondLst>
                                    <p:cond delay="0"/>
                                  </p:stCondLst>
                                  <p:childTnLst>
                                    <p:set>
                                      <p:cBhvr>
                                        <p:cTn id="42" dur="1" fill="hold">
                                          <p:stCondLst>
                                            <p:cond delay="0"/>
                                          </p:stCondLst>
                                        </p:cTn>
                                        <p:tgtEl>
                                          <p:spTgt spid="15366"/>
                                        </p:tgtEl>
                                        <p:attrNameLst>
                                          <p:attrName>style.visibility</p:attrName>
                                        </p:attrNameLst>
                                      </p:cBhvr>
                                      <p:to>
                                        <p:strVal val="visible"/>
                                      </p:to>
                                    </p:set>
                                    <p:animEffect transition="in" filter="dissolve">
                                      <p:cBhvr>
                                        <p:cTn id="43" dur="500"/>
                                        <p:tgtEl>
                                          <p:spTgt spid="15366"/>
                                        </p:tgtEl>
                                      </p:cBhvr>
                                    </p:animEffect>
                                  </p:childTnLst>
                                </p:cTn>
                              </p:par>
                            </p:childTnLst>
                          </p:cTn>
                        </p:par>
                        <p:par>
                          <p:cTn id="44" fill="hold">
                            <p:stCondLst>
                              <p:cond delay="5000"/>
                            </p:stCondLst>
                            <p:childTnLst>
                              <p:par>
                                <p:cTn id="45" presetID="9" presetClass="entr" presetSubtype="0" fill="hold" nodeType="afterEffect">
                                  <p:stCondLst>
                                    <p:cond delay="0"/>
                                  </p:stCondLst>
                                  <p:childTnLst>
                                    <p:set>
                                      <p:cBhvr>
                                        <p:cTn id="46" dur="1" fill="hold">
                                          <p:stCondLst>
                                            <p:cond delay="0"/>
                                          </p:stCondLst>
                                        </p:cTn>
                                        <p:tgtEl>
                                          <p:spTgt spid="15390"/>
                                        </p:tgtEl>
                                        <p:attrNameLst>
                                          <p:attrName>style.visibility</p:attrName>
                                        </p:attrNameLst>
                                      </p:cBhvr>
                                      <p:to>
                                        <p:strVal val="visible"/>
                                      </p:to>
                                    </p:set>
                                    <p:animEffect transition="in" filter="dissolve">
                                      <p:cBhvr>
                                        <p:cTn id="47" dur="500"/>
                                        <p:tgtEl>
                                          <p:spTgt spid="15390"/>
                                        </p:tgtEl>
                                      </p:cBhvr>
                                    </p:animEffect>
                                  </p:childTnLst>
                                </p:cTn>
                              </p:par>
                            </p:childTnLst>
                          </p:cTn>
                        </p:par>
                        <p:par>
                          <p:cTn id="48" fill="hold">
                            <p:stCondLst>
                              <p:cond delay="5500"/>
                            </p:stCondLst>
                            <p:childTnLst>
                              <p:par>
                                <p:cTn id="49" presetID="9" presetClass="entr" presetSubtype="0" fill="hold" nodeType="afterEffect">
                                  <p:stCondLst>
                                    <p:cond delay="0"/>
                                  </p:stCondLst>
                                  <p:childTnLst>
                                    <p:set>
                                      <p:cBhvr>
                                        <p:cTn id="50" dur="1" fill="hold">
                                          <p:stCondLst>
                                            <p:cond delay="0"/>
                                          </p:stCondLst>
                                        </p:cTn>
                                        <p:tgtEl>
                                          <p:spTgt spid="15380"/>
                                        </p:tgtEl>
                                        <p:attrNameLst>
                                          <p:attrName>style.visibility</p:attrName>
                                        </p:attrNameLst>
                                      </p:cBhvr>
                                      <p:to>
                                        <p:strVal val="visible"/>
                                      </p:to>
                                    </p:set>
                                    <p:animEffect transition="in" filter="dissolve">
                                      <p:cBhvr>
                                        <p:cTn id="51" dur="500"/>
                                        <p:tgtEl>
                                          <p:spTgt spid="15380"/>
                                        </p:tgtEl>
                                      </p:cBhvr>
                                    </p:animEffect>
                                  </p:childTnLst>
                                </p:cTn>
                              </p:par>
                            </p:childTnLst>
                          </p:cTn>
                        </p:par>
                        <p:par>
                          <p:cTn id="52" fill="hold">
                            <p:stCondLst>
                              <p:cond delay="6000"/>
                            </p:stCondLst>
                            <p:childTnLst>
                              <p:par>
                                <p:cTn id="53" presetID="9" presetClass="entr" presetSubtype="0" fill="hold" nodeType="afterEffect">
                                  <p:stCondLst>
                                    <p:cond delay="0"/>
                                  </p:stCondLst>
                                  <p:childTnLst>
                                    <p:set>
                                      <p:cBhvr>
                                        <p:cTn id="54" dur="1" fill="hold">
                                          <p:stCondLst>
                                            <p:cond delay="0"/>
                                          </p:stCondLst>
                                        </p:cTn>
                                        <p:tgtEl>
                                          <p:spTgt spid="15392"/>
                                        </p:tgtEl>
                                        <p:attrNameLst>
                                          <p:attrName>style.visibility</p:attrName>
                                        </p:attrNameLst>
                                      </p:cBhvr>
                                      <p:to>
                                        <p:strVal val="visible"/>
                                      </p:to>
                                    </p:set>
                                    <p:animEffect transition="in" filter="dissolve">
                                      <p:cBhvr>
                                        <p:cTn id="55" dur="500"/>
                                        <p:tgtEl>
                                          <p:spTgt spid="15392"/>
                                        </p:tgtEl>
                                      </p:cBhvr>
                                    </p:animEffect>
                                  </p:childTnLst>
                                </p:cTn>
                              </p:par>
                            </p:childTnLst>
                          </p:cTn>
                        </p:par>
                        <p:par>
                          <p:cTn id="56" fill="hold">
                            <p:stCondLst>
                              <p:cond delay="6500"/>
                            </p:stCondLst>
                            <p:childTnLst>
                              <p:par>
                                <p:cTn id="57" presetID="9" presetClass="entr" presetSubtype="0" fill="hold" nodeType="afterEffect">
                                  <p:stCondLst>
                                    <p:cond delay="0"/>
                                  </p:stCondLst>
                                  <p:childTnLst>
                                    <p:set>
                                      <p:cBhvr>
                                        <p:cTn id="58" dur="1" fill="hold">
                                          <p:stCondLst>
                                            <p:cond delay="0"/>
                                          </p:stCondLst>
                                        </p:cTn>
                                        <p:tgtEl>
                                          <p:spTgt spid="15394"/>
                                        </p:tgtEl>
                                        <p:attrNameLst>
                                          <p:attrName>style.visibility</p:attrName>
                                        </p:attrNameLst>
                                      </p:cBhvr>
                                      <p:to>
                                        <p:strVal val="visible"/>
                                      </p:to>
                                    </p:set>
                                    <p:animEffect transition="in" filter="dissolve">
                                      <p:cBhvr>
                                        <p:cTn id="59" dur="500"/>
                                        <p:tgtEl>
                                          <p:spTgt spid="15394"/>
                                        </p:tgtEl>
                                      </p:cBhvr>
                                    </p:animEffect>
                                  </p:childTnLst>
                                </p:cTn>
                              </p:par>
                            </p:childTnLst>
                          </p:cTn>
                        </p:par>
                        <p:par>
                          <p:cTn id="60" fill="hold">
                            <p:stCondLst>
                              <p:cond delay="7000"/>
                            </p:stCondLst>
                            <p:childTnLst>
                              <p:par>
                                <p:cTn id="61" presetID="9" presetClass="entr" presetSubtype="0" fill="hold" nodeType="afterEffect">
                                  <p:stCondLst>
                                    <p:cond delay="0"/>
                                  </p:stCondLst>
                                  <p:childTnLst>
                                    <p:set>
                                      <p:cBhvr>
                                        <p:cTn id="62" dur="1" fill="hold">
                                          <p:stCondLst>
                                            <p:cond delay="0"/>
                                          </p:stCondLst>
                                        </p:cTn>
                                        <p:tgtEl>
                                          <p:spTgt spid="15396"/>
                                        </p:tgtEl>
                                        <p:attrNameLst>
                                          <p:attrName>style.visibility</p:attrName>
                                        </p:attrNameLst>
                                      </p:cBhvr>
                                      <p:to>
                                        <p:strVal val="visible"/>
                                      </p:to>
                                    </p:set>
                                    <p:animEffect transition="in" filter="dissolve">
                                      <p:cBhvr>
                                        <p:cTn id="63" dur="500"/>
                                        <p:tgtEl>
                                          <p:spTgt spid="15396"/>
                                        </p:tgtEl>
                                      </p:cBhvr>
                                    </p:animEffect>
                                  </p:childTnLst>
                                </p:cTn>
                              </p:par>
                            </p:childTnLst>
                          </p:cTn>
                        </p:par>
                        <p:par>
                          <p:cTn id="64" fill="hold">
                            <p:stCondLst>
                              <p:cond delay="7500"/>
                            </p:stCondLst>
                            <p:childTnLst>
                              <p:par>
                                <p:cTn id="65" presetID="9" presetClass="entr" presetSubtype="0" fill="hold" nodeType="afterEffect">
                                  <p:stCondLst>
                                    <p:cond delay="0"/>
                                  </p:stCondLst>
                                  <p:childTnLst>
                                    <p:set>
                                      <p:cBhvr>
                                        <p:cTn id="66" dur="1" fill="hold">
                                          <p:stCondLst>
                                            <p:cond delay="0"/>
                                          </p:stCondLst>
                                        </p:cTn>
                                        <p:tgtEl>
                                          <p:spTgt spid="15398"/>
                                        </p:tgtEl>
                                        <p:attrNameLst>
                                          <p:attrName>style.visibility</p:attrName>
                                        </p:attrNameLst>
                                      </p:cBhvr>
                                      <p:to>
                                        <p:strVal val="visible"/>
                                      </p:to>
                                    </p:set>
                                    <p:animEffect transition="in" filter="dissolve">
                                      <p:cBhvr>
                                        <p:cTn id="67" dur="500"/>
                                        <p:tgtEl>
                                          <p:spTgt spid="15398"/>
                                        </p:tgtEl>
                                      </p:cBhvr>
                                    </p:animEffect>
                                  </p:childTnLst>
                                </p:cTn>
                              </p:par>
                            </p:childTnLst>
                          </p:cTn>
                        </p:par>
                        <p:par>
                          <p:cTn id="68" fill="hold">
                            <p:stCondLst>
                              <p:cond delay="8000"/>
                            </p:stCondLst>
                            <p:childTnLst>
                              <p:par>
                                <p:cTn id="69" presetID="9" presetClass="entr" presetSubtype="0" fill="hold" nodeType="afterEffect">
                                  <p:stCondLst>
                                    <p:cond delay="0"/>
                                  </p:stCondLst>
                                  <p:childTnLst>
                                    <p:set>
                                      <p:cBhvr>
                                        <p:cTn id="70" dur="1" fill="hold">
                                          <p:stCondLst>
                                            <p:cond delay="0"/>
                                          </p:stCondLst>
                                        </p:cTn>
                                        <p:tgtEl>
                                          <p:spTgt spid="15400"/>
                                        </p:tgtEl>
                                        <p:attrNameLst>
                                          <p:attrName>style.visibility</p:attrName>
                                        </p:attrNameLst>
                                      </p:cBhvr>
                                      <p:to>
                                        <p:strVal val="visible"/>
                                      </p:to>
                                    </p:set>
                                    <p:animEffect transition="in" filter="dissolve">
                                      <p:cBhvr>
                                        <p:cTn id="71" dur="500"/>
                                        <p:tgtEl>
                                          <p:spTgt spid="15400"/>
                                        </p:tgtEl>
                                      </p:cBhvr>
                                    </p:animEffect>
                                  </p:childTnLst>
                                </p:cTn>
                              </p:par>
                            </p:childTnLst>
                          </p:cTn>
                        </p:par>
                      </p:childTnLst>
                    </p:cTn>
                  </p:par>
                  <p:par>
                    <p:cTn id="72" fill="hold">
                      <p:stCondLst>
                        <p:cond delay="indefinite"/>
                      </p:stCondLst>
                      <p:childTnLst>
                        <p:par>
                          <p:cTn id="73" fill="hold">
                            <p:stCondLst>
                              <p:cond delay="0"/>
                            </p:stCondLst>
                            <p:childTnLst>
                              <p:par>
                                <p:cTn id="74" presetID="37" presetClass="exit" presetSubtype="0" fill="hold" nodeType="clickEffect">
                                  <p:stCondLst>
                                    <p:cond delay="0"/>
                                  </p:stCondLst>
                                  <p:childTnLst>
                                    <p:animEffect transition="out" filter="fade">
                                      <p:cBhvr>
                                        <p:cTn id="75" dur="1000"/>
                                        <p:tgtEl>
                                          <p:spTgt spid="15374"/>
                                        </p:tgtEl>
                                      </p:cBhvr>
                                    </p:animEffect>
                                    <p:anim calcmode="lin" valueType="num">
                                      <p:cBhvr>
                                        <p:cTn id="76" dur="1000"/>
                                        <p:tgtEl>
                                          <p:spTgt spid="15374"/>
                                        </p:tgtEl>
                                        <p:attrNameLst>
                                          <p:attrName>ppt_x</p:attrName>
                                        </p:attrNameLst>
                                      </p:cBhvr>
                                      <p:tavLst>
                                        <p:tav tm="0">
                                          <p:val>
                                            <p:strVal val="ppt_x"/>
                                          </p:val>
                                        </p:tav>
                                        <p:tav tm="100000">
                                          <p:val>
                                            <p:strVal val="ppt_x"/>
                                          </p:val>
                                        </p:tav>
                                      </p:tavLst>
                                    </p:anim>
                                    <p:anim calcmode="lin" valueType="num">
                                      <p:cBhvr>
                                        <p:cTn id="77" dur="100" decel="100000"/>
                                        <p:tgtEl>
                                          <p:spTgt spid="15374"/>
                                        </p:tgtEl>
                                        <p:attrNameLst>
                                          <p:attrName>ppt_y</p:attrName>
                                        </p:attrNameLst>
                                      </p:cBhvr>
                                      <p:tavLst>
                                        <p:tav tm="0">
                                          <p:val>
                                            <p:strVal val="ppt_y"/>
                                          </p:val>
                                        </p:tav>
                                        <p:tav tm="100000">
                                          <p:val>
                                            <p:strVal val="ppt_y-.03"/>
                                          </p:val>
                                        </p:tav>
                                      </p:tavLst>
                                    </p:anim>
                                    <p:anim calcmode="lin" valueType="num">
                                      <p:cBhvr>
                                        <p:cTn id="78" dur="900" accel="100000">
                                          <p:stCondLst>
                                            <p:cond delay="100"/>
                                          </p:stCondLst>
                                        </p:cTn>
                                        <p:tgtEl>
                                          <p:spTgt spid="15374"/>
                                        </p:tgtEl>
                                        <p:attrNameLst>
                                          <p:attrName>ppt_y</p:attrName>
                                        </p:attrNameLst>
                                      </p:cBhvr>
                                      <p:tavLst>
                                        <p:tav tm="0">
                                          <p:val>
                                            <p:strVal val="ppt_y"/>
                                          </p:val>
                                        </p:tav>
                                        <p:tav tm="100000">
                                          <p:val>
                                            <p:strVal val="ppt_y+1"/>
                                          </p:val>
                                        </p:tav>
                                      </p:tavLst>
                                    </p:anim>
                                    <p:set>
                                      <p:cBhvr>
                                        <p:cTn id="79" dur="1" fill="hold">
                                          <p:stCondLst>
                                            <p:cond delay="999"/>
                                          </p:stCondLst>
                                        </p:cTn>
                                        <p:tgtEl>
                                          <p:spTgt spid="15374"/>
                                        </p:tgtEl>
                                        <p:attrNameLst>
                                          <p:attrName>style.visibility</p:attrName>
                                        </p:attrNameLst>
                                      </p:cBhvr>
                                      <p:to>
                                        <p:strVal val="hidden"/>
                                      </p:to>
                                    </p:set>
                                  </p:childTnLst>
                                </p:cTn>
                              </p:par>
                            </p:childTnLst>
                          </p:cTn>
                        </p:par>
                        <p:par>
                          <p:cTn id="80" fill="hold">
                            <p:stCondLst>
                              <p:cond delay="1000"/>
                            </p:stCondLst>
                            <p:childTnLst>
                              <p:par>
                                <p:cTn id="81" presetID="37" presetClass="exit" presetSubtype="0" fill="hold" nodeType="afterEffect">
                                  <p:stCondLst>
                                    <p:cond delay="0"/>
                                  </p:stCondLst>
                                  <p:childTnLst>
                                    <p:animEffect transition="out" filter="fade">
                                      <p:cBhvr>
                                        <p:cTn id="82" dur="500"/>
                                        <p:tgtEl>
                                          <p:spTgt spid="15380"/>
                                        </p:tgtEl>
                                      </p:cBhvr>
                                    </p:animEffect>
                                    <p:anim calcmode="lin" valueType="num">
                                      <p:cBhvr>
                                        <p:cTn id="83" dur="500"/>
                                        <p:tgtEl>
                                          <p:spTgt spid="15380"/>
                                        </p:tgtEl>
                                        <p:attrNameLst>
                                          <p:attrName>ppt_x</p:attrName>
                                        </p:attrNameLst>
                                      </p:cBhvr>
                                      <p:tavLst>
                                        <p:tav tm="0">
                                          <p:val>
                                            <p:strVal val="ppt_x"/>
                                          </p:val>
                                        </p:tav>
                                        <p:tav tm="100000">
                                          <p:val>
                                            <p:strVal val="ppt_x"/>
                                          </p:val>
                                        </p:tav>
                                      </p:tavLst>
                                    </p:anim>
                                    <p:anim calcmode="lin" valueType="num">
                                      <p:cBhvr>
                                        <p:cTn id="84" dur="50" decel="100000"/>
                                        <p:tgtEl>
                                          <p:spTgt spid="15380"/>
                                        </p:tgtEl>
                                        <p:attrNameLst>
                                          <p:attrName>ppt_y</p:attrName>
                                        </p:attrNameLst>
                                      </p:cBhvr>
                                      <p:tavLst>
                                        <p:tav tm="0">
                                          <p:val>
                                            <p:strVal val="ppt_y"/>
                                          </p:val>
                                        </p:tav>
                                        <p:tav tm="100000">
                                          <p:val>
                                            <p:strVal val="ppt_y-.03"/>
                                          </p:val>
                                        </p:tav>
                                      </p:tavLst>
                                    </p:anim>
                                    <p:anim calcmode="lin" valueType="num">
                                      <p:cBhvr>
                                        <p:cTn id="85" dur="450" accel="100000">
                                          <p:stCondLst>
                                            <p:cond delay="50"/>
                                          </p:stCondLst>
                                        </p:cTn>
                                        <p:tgtEl>
                                          <p:spTgt spid="15380"/>
                                        </p:tgtEl>
                                        <p:attrNameLst>
                                          <p:attrName>ppt_y</p:attrName>
                                        </p:attrNameLst>
                                      </p:cBhvr>
                                      <p:tavLst>
                                        <p:tav tm="0">
                                          <p:val>
                                            <p:strVal val="ppt_y"/>
                                          </p:val>
                                        </p:tav>
                                        <p:tav tm="100000">
                                          <p:val>
                                            <p:strVal val="ppt_y+1"/>
                                          </p:val>
                                        </p:tav>
                                      </p:tavLst>
                                    </p:anim>
                                    <p:set>
                                      <p:cBhvr>
                                        <p:cTn id="86" dur="1" fill="hold">
                                          <p:stCondLst>
                                            <p:cond delay="499"/>
                                          </p:stCondLst>
                                        </p:cTn>
                                        <p:tgtEl>
                                          <p:spTgt spid="15380"/>
                                        </p:tgtEl>
                                        <p:attrNameLst>
                                          <p:attrName>style.visibility</p:attrName>
                                        </p:attrNameLst>
                                      </p:cBhvr>
                                      <p:to>
                                        <p:strVal val="hidden"/>
                                      </p:to>
                                    </p:set>
                                  </p:childTnLst>
                                </p:cTn>
                              </p:par>
                            </p:childTnLst>
                          </p:cTn>
                        </p:par>
                        <p:par>
                          <p:cTn id="87" fill="hold">
                            <p:stCondLst>
                              <p:cond delay="1500"/>
                            </p:stCondLst>
                            <p:childTnLst>
                              <p:par>
                                <p:cTn id="88" presetID="37" presetClass="exit" presetSubtype="0" fill="hold" nodeType="afterEffect">
                                  <p:stCondLst>
                                    <p:cond delay="0"/>
                                  </p:stCondLst>
                                  <p:childTnLst>
                                    <p:animEffect transition="out" filter="fade">
                                      <p:cBhvr>
                                        <p:cTn id="89" dur="500"/>
                                        <p:tgtEl>
                                          <p:spTgt spid="15390"/>
                                        </p:tgtEl>
                                      </p:cBhvr>
                                    </p:animEffect>
                                    <p:anim calcmode="lin" valueType="num">
                                      <p:cBhvr>
                                        <p:cTn id="90" dur="500"/>
                                        <p:tgtEl>
                                          <p:spTgt spid="15390"/>
                                        </p:tgtEl>
                                        <p:attrNameLst>
                                          <p:attrName>ppt_x</p:attrName>
                                        </p:attrNameLst>
                                      </p:cBhvr>
                                      <p:tavLst>
                                        <p:tav tm="0">
                                          <p:val>
                                            <p:strVal val="ppt_x"/>
                                          </p:val>
                                        </p:tav>
                                        <p:tav tm="100000">
                                          <p:val>
                                            <p:strVal val="ppt_x"/>
                                          </p:val>
                                        </p:tav>
                                      </p:tavLst>
                                    </p:anim>
                                    <p:anim calcmode="lin" valueType="num">
                                      <p:cBhvr>
                                        <p:cTn id="91" dur="50" decel="100000"/>
                                        <p:tgtEl>
                                          <p:spTgt spid="15390"/>
                                        </p:tgtEl>
                                        <p:attrNameLst>
                                          <p:attrName>ppt_y</p:attrName>
                                        </p:attrNameLst>
                                      </p:cBhvr>
                                      <p:tavLst>
                                        <p:tav tm="0">
                                          <p:val>
                                            <p:strVal val="ppt_y"/>
                                          </p:val>
                                        </p:tav>
                                        <p:tav tm="100000">
                                          <p:val>
                                            <p:strVal val="ppt_y-.03"/>
                                          </p:val>
                                        </p:tav>
                                      </p:tavLst>
                                    </p:anim>
                                    <p:anim calcmode="lin" valueType="num">
                                      <p:cBhvr>
                                        <p:cTn id="92" dur="450" accel="100000">
                                          <p:stCondLst>
                                            <p:cond delay="50"/>
                                          </p:stCondLst>
                                        </p:cTn>
                                        <p:tgtEl>
                                          <p:spTgt spid="15390"/>
                                        </p:tgtEl>
                                        <p:attrNameLst>
                                          <p:attrName>ppt_y</p:attrName>
                                        </p:attrNameLst>
                                      </p:cBhvr>
                                      <p:tavLst>
                                        <p:tav tm="0">
                                          <p:val>
                                            <p:strVal val="ppt_y"/>
                                          </p:val>
                                        </p:tav>
                                        <p:tav tm="100000">
                                          <p:val>
                                            <p:strVal val="ppt_y+1"/>
                                          </p:val>
                                        </p:tav>
                                      </p:tavLst>
                                    </p:anim>
                                    <p:set>
                                      <p:cBhvr>
                                        <p:cTn id="93" dur="1" fill="hold">
                                          <p:stCondLst>
                                            <p:cond delay="499"/>
                                          </p:stCondLst>
                                        </p:cTn>
                                        <p:tgtEl>
                                          <p:spTgt spid="15390"/>
                                        </p:tgtEl>
                                        <p:attrNameLst>
                                          <p:attrName>style.visibility</p:attrName>
                                        </p:attrNameLst>
                                      </p:cBhvr>
                                      <p:to>
                                        <p:strVal val="hidden"/>
                                      </p:to>
                                    </p:set>
                                  </p:childTnLst>
                                </p:cTn>
                              </p:par>
                            </p:childTnLst>
                          </p:cTn>
                        </p:par>
                        <p:par>
                          <p:cTn id="94" fill="hold">
                            <p:stCondLst>
                              <p:cond delay="2000"/>
                            </p:stCondLst>
                            <p:childTnLst>
                              <p:par>
                                <p:cTn id="95" presetID="37" presetClass="exit" presetSubtype="0" fill="hold" nodeType="afterEffect">
                                  <p:stCondLst>
                                    <p:cond delay="0"/>
                                  </p:stCondLst>
                                  <p:childTnLst>
                                    <p:animEffect transition="out" filter="fade">
                                      <p:cBhvr>
                                        <p:cTn id="96" dur="500"/>
                                        <p:tgtEl>
                                          <p:spTgt spid="15386"/>
                                        </p:tgtEl>
                                      </p:cBhvr>
                                    </p:animEffect>
                                    <p:anim calcmode="lin" valueType="num">
                                      <p:cBhvr>
                                        <p:cTn id="97" dur="500"/>
                                        <p:tgtEl>
                                          <p:spTgt spid="15386"/>
                                        </p:tgtEl>
                                        <p:attrNameLst>
                                          <p:attrName>ppt_x</p:attrName>
                                        </p:attrNameLst>
                                      </p:cBhvr>
                                      <p:tavLst>
                                        <p:tav tm="0">
                                          <p:val>
                                            <p:strVal val="ppt_x"/>
                                          </p:val>
                                        </p:tav>
                                        <p:tav tm="100000">
                                          <p:val>
                                            <p:strVal val="ppt_x"/>
                                          </p:val>
                                        </p:tav>
                                      </p:tavLst>
                                    </p:anim>
                                    <p:anim calcmode="lin" valueType="num">
                                      <p:cBhvr>
                                        <p:cTn id="98" dur="50" decel="100000"/>
                                        <p:tgtEl>
                                          <p:spTgt spid="15386"/>
                                        </p:tgtEl>
                                        <p:attrNameLst>
                                          <p:attrName>ppt_y</p:attrName>
                                        </p:attrNameLst>
                                      </p:cBhvr>
                                      <p:tavLst>
                                        <p:tav tm="0">
                                          <p:val>
                                            <p:strVal val="ppt_y"/>
                                          </p:val>
                                        </p:tav>
                                        <p:tav tm="100000">
                                          <p:val>
                                            <p:strVal val="ppt_y-.03"/>
                                          </p:val>
                                        </p:tav>
                                      </p:tavLst>
                                    </p:anim>
                                    <p:anim calcmode="lin" valueType="num">
                                      <p:cBhvr>
                                        <p:cTn id="99" dur="450" accel="100000">
                                          <p:stCondLst>
                                            <p:cond delay="50"/>
                                          </p:stCondLst>
                                        </p:cTn>
                                        <p:tgtEl>
                                          <p:spTgt spid="15386"/>
                                        </p:tgtEl>
                                        <p:attrNameLst>
                                          <p:attrName>ppt_y</p:attrName>
                                        </p:attrNameLst>
                                      </p:cBhvr>
                                      <p:tavLst>
                                        <p:tav tm="0">
                                          <p:val>
                                            <p:strVal val="ppt_y"/>
                                          </p:val>
                                        </p:tav>
                                        <p:tav tm="100000">
                                          <p:val>
                                            <p:strVal val="ppt_y+1"/>
                                          </p:val>
                                        </p:tav>
                                      </p:tavLst>
                                    </p:anim>
                                    <p:set>
                                      <p:cBhvr>
                                        <p:cTn id="100" dur="1" fill="hold">
                                          <p:stCondLst>
                                            <p:cond delay="499"/>
                                          </p:stCondLst>
                                        </p:cTn>
                                        <p:tgtEl>
                                          <p:spTgt spid="15386"/>
                                        </p:tgtEl>
                                        <p:attrNameLst>
                                          <p:attrName>style.visibility</p:attrName>
                                        </p:attrNameLst>
                                      </p:cBhvr>
                                      <p:to>
                                        <p:strVal val="hidden"/>
                                      </p:to>
                                    </p:set>
                                  </p:childTnLst>
                                </p:cTn>
                              </p:par>
                            </p:childTnLst>
                          </p:cTn>
                        </p:par>
                        <p:par>
                          <p:cTn id="101" fill="hold">
                            <p:stCondLst>
                              <p:cond delay="2500"/>
                            </p:stCondLst>
                            <p:childTnLst>
                              <p:par>
                                <p:cTn id="102" presetID="37" presetClass="exit" presetSubtype="0" fill="hold" nodeType="afterEffect">
                                  <p:stCondLst>
                                    <p:cond delay="0"/>
                                  </p:stCondLst>
                                  <p:childTnLst>
                                    <p:animEffect transition="out" filter="fade">
                                      <p:cBhvr>
                                        <p:cTn id="103" dur="500"/>
                                        <p:tgtEl>
                                          <p:spTgt spid="15362"/>
                                        </p:tgtEl>
                                      </p:cBhvr>
                                    </p:animEffect>
                                    <p:anim calcmode="lin" valueType="num">
                                      <p:cBhvr>
                                        <p:cTn id="104" dur="500"/>
                                        <p:tgtEl>
                                          <p:spTgt spid="15362"/>
                                        </p:tgtEl>
                                        <p:attrNameLst>
                                          <p:attrName>ppt_x</p:attrName>
                                        </p:attrNameLst>
                                      </p:cBhvr>
                                      <p:tavLst>
                                        <p:tav tm="0">
                                          <p:val>
                                            <p:strVal val="ppt_x"/>
                                          </p:val>
                                        </p:tav>
                                        <p:tav tm="100000">
                                          <p:val>
                                            <p:strVal val="ppt_x"/>
                                          </p:val>
                                        </p:tav>
                                      </p:tavLst>
                                    </p:anim>
                                    <p:anim calcmode="lin" valueType="num">
                                      <p:cBhvr>
                                        <p:cTn id="105" dur="50" decel="100000"/>
                                        <p:tgtEl>
                                          <p:spTgt spid="15362"/>
                                        </p:tgtEl>
                                        <p:attrNameLst>
                                          <p:attrName>ppt_y</p:attrName>
                                        </p:attrNameLst>
                                      </p:cBhvr>
                                      <p:tavLst>
                                        <p:tav tm="0">
                                          <p:val>
                                            <p:strVal val="ppt_y"/>
                                          </p:val>
                                        </p:tav>
                                        <p:tav tm="100000">
                                          <p:val>
                                            <p:strVal val="ppt_y-.03"/>
                                          </p:val>
                                        </p:tav>
                                      </p:tavLst>
                                    </p:anim>
                                    <p:anim calcmode="lin" valueType="num">
                                      <p:cBhvr>
                                        <p:cTn id="106" dur="450" accel="100000">
                                          <p:stCondLst>
                                            <p:cond delay="50"/>
                                          </p:stCondLst>
                                        </p:cTn>
                                        <p:tgtEl>
                                          <p:spTgt spid="15362"/>
                                        </p:tgtEl>
                                        <p:attrNameLst>
                                          <p:attrName>ppt_y</p:attrName>
                                        </p:attrNameLst>
                                      </p:cBhvr>
                                      <p:tavLst>
                                        <p:tav tm="0">
                                          <p:val>
                                            <p:strVal val="ppt_y"/>
                                          </p:val>
                                        </p:tav>
                                        <p:tav tm="100000">
                                          <p:val>
                                            <p:strVal val="ppt_y+1"/>
                                          </p:val>
                                        </p:tav>
                                      </p:tavLst>
                                    </p:anim>
                                    <p:set>
                                      <p:cBhvr>
                                        <p:cTn id="107" dur="1" fill="hold">
                                          <p:stCondLst>
                                            <p:cond delay="499"/>
                                          </p:stCondLst>
                                        </p:cTn>
                                        <p:tgtEl>
                                          <p:spTgt spid="15362"/>
                                        </p:tgtEl>
                                        <p:attrNameLst>
                                          <p:attrName>style.visibility</p:attrName>
                                        </p:attrNameLst>
                                      </p:cBhvr>
                                      <p:to>
                                        <p:strVal val="hidden"/>
                                      </p:to>
                                    </p:set>
                                  </p:childTnLst>
                                </p:cTn>
                              </p:par>
                            </p:childTnLst>
                          </p:cTn>
                        </p:par>
                        <p:par>
                          <p:cTn id="108" fill="hold">
                            <p:stCondLst>
                              <p:cond delay="3000"/>
                            </p:stCondLst>
                            <p:childTnLst>
                              <p:par>
                                <p:cTn id="109" presetID="37" presetClass="exit" presetSubtype="0" fill="hold" nodeType="afterEffect">
                                  <p:stCondLst>
                                    <p:cond delay="0"/>
                                  </p:stCondLst>
                                  <p:childTnLst>
                                    <p:animEffect transition="out" filter="fade">
                                      <p:cBhvr>
                                        <p:cTn id="110" dur="500"/>
                                        <p:tgtEl>
                                          <p:spTgt spid="15394"/>
                                        </p:tgtEl>
                                      </p:cBhvr>
                                    </p:animEffect>
                                    <p:anim calcmode="lin" valueType="num">
                                      <p:cBhvr>
                                        <p:cTn id="111" dur="500"/>
                                        <p:tgtEl>
                                          <p:spTgt spid="15394"/>
                                        </p:tgtEl>
                                        <p:attrNameLst>
                                          <p:attrName>ppt_x</p:attrName>
                                        </p:attrNameLst>
                                      </p:cBhvr>
                                      <p:tavLst>
                                        <p:tav tm="0">
                                          <p:val>
                                            <p:strVal val="ppt_x"/>
                                          </p:val>
                                        </p:tav>
                                        <p:tav tm="100000">
                                          <p:val>
                                            <p:strVal val="ppt_x"/>
                                          </p:val>
                                        </p:tav>
                                      </p:tavLst>
                                    </p:anim>
                                    <p:anim calcmode="lin" valueType="num">
                                      <p:cBhvr>
                                        <p:cTn id="112" dur="50" decel="100000"/>
                                        <p:tgtEl>
                                          <p:spTgt spid="15394"/>
                                        </p:tgtEl>
                                        <p:attrNameLst>
                                          <p:attrName>ppt_y</p:attrName>
                                        </p:attrNameLst>
                                      </p:cBhvr>
                                      <p:tavLst>
                                        <p:tav tm="0">
                                          <p:val>
                                            <p:strVal val="ppt_y"/>
                                          </p:val>
                                        </p:tav>
                                        <p:tav tm="100000">
                                          <p:val>
                                            <p:strVal val="ppt_y-.03"/>
                                          </p:val>
                                        </p:tav>
                                      </p:tavLst>
                                    </p:anim>
                                    <p:anim calcmode="lin" valueType="num">
                                      <p:cBhvr>
                                        <p:cTn id="113" dur="450" accel="100000">
                                          <p:stCondLst>
                                            <p:cond delay="50"/>
                                          </p:stCondLst>
                                        </p:cTn>
                                        <p:tgtEl>
                                          <p:spTgt spid="15394"/>
                                        </p:tgtEl>
                                        <p:attrNameLst>
                                          <p:attrName>ppt_y</p:attrName>
                                        </p:attrNameLst>
                                      </p:cBhvr>
                                      <p:tavLst>
                                        <p:tav tm="0">
                                          <p:val>
                                            <p:strVal val="ppt_y"/>
                                          </p:val>
                                        </p:tav>
                                        <p:tav tm="100000">
                                          <p:val>
                                            <p:strVal val="ppt_y+1"/>
                                          </p:val>
                                        </p:tav>
                                      </p:tavLst>
                                    </p:anim>
                                    <p:set>
                                      <p:cBhvr>
                                        <p:cTn id="114" dur="1" fill="hold">
                                          <p:stCondLst>
                                            <p:cond delay="499"/>
                                          </p:stCondLst>
                                        </p:cTn>
                                        <p:tgtEl>
                                          <p:spTgt spid="15394"/>
                                        </p:tgtEl>
                                        <p:attrNameLst>
                                          <p:attrName>style.visibility</p:attrName>
                                        </p:attrNameLst>
                                      </p:cBhvr>
                                      <p:to>
                                        <p:strVal val="hidden"/>
                                      </p:to>
                                    </p:set>
                                  </p:childTnLst>
                                </p:cTn>
                              </p:par>
                            </p:childTnLst>
                          </p:cTn>
                        </p:par>
                        <p:par>
                          <p:cTn id="115" fill="hold">
                            <p:stCondLst>
                              <p:cond delay="3500"/>
                            </p:stCondLst>
                            <p:childTnLst>
                              <p:par>
                                <p:cTn id="116" presetID="37" presetClass="exit" presetSubtype="0" fill="hold" nodeType="afterEffect">
                                  <p:stCondLst>
                                    <p:cond delay="0"/>
                                  </p:stCondLst>
                                  <p:childTnLst>
                                    <p:animEffect transition="out" filter="fade">
                                      <p:cBhvr>
                                        <p:cTn id="117" dur="500"/>
                                        <p:tgtEl>
                                          <p:spTgt spid="15384"/>
                                        </p:tgtEl>
                                      </p:cBhvr>
                                    </p:animEffect>
                                    <p:anim calcmode="lin" valueType="num">
                                      <p:cBhvr>
                                        <p:cTn id="118" dur="500"/>
                                        <p:tgtEl>
                                          <p:spTgt spid="15384"/>
                                        </p:tgtEl>
                                        <p:attrNameLst>
                                          <p:attrName>ppt_x</p:attrName>
                                        </p:attrNameLst>
                                      </p:cBhvr>
                                      <p:tavLst>
                                        <p:tav tm="0">
                                          <p:val>
                                            <p:strVal val="ppt_x"/>
                                          </p:val>
                                        </p:tav>
                                        <p:tav tm="100000">
                                          <p:val>
                                            <p:strVal val="ppt_x"/>
                                          </p:val>
                                        </p:tav>
                                      </p:tavLst>
                                    </p:anim>
                                    <p:anim calcmode="lin" valueType="num">
                                      <p:cBhvr>
                                        <p:cTn id="119" dur="50" decel="100000"/>
                                        <p:tgtEl>
                                          <p:spTgt spid="15384"/>
                                        </p:tgtEl>
                                        <p:attrNameLst>
                                          <p:attrName>ppt_y</p:attrName>
                                        </p:attrNameLst>
                                      </p:cBhvr>
                                      <p:tavLst>
                                        <p:tav tm="0">
                                          <p:val>
                                            <p:strVal val="ppt_y"/>
                                          </p:val>
                                        </p:tav>
                                        <p:tav tm="100000">
                                          <p:val>
                                            <p:strVal val="ppt_y-.03"/>
                                          </p:val>
                                        </p:tav>
                                      </p:tavLst>
                                    </p:anim>
                                    <p:anim calcmode="lin" valueType="num">
                                      <p:cBhvr>
                                        <p:cTn id="120" dur="450" accel="100000">
                                          <p:stCondLst>
                                            <p:cond delay="50"/>
                                          </p:stCondLst>
                                        </p:cTn>
                                        <p:tgtEl>
                                          <p:spTgt spid="15384"/>
                                        </p:tgtEl>
                                        <p:attrNameLst>
                                          <p:attrName>ppt_y</p:attrName>
                                        </p:attrNameLst>
                                      </p:cBhvr>
                                      <p:tavLst>
                                        <p:tav tm="0">
                                          <p:val>
                                            <p:strVal val="ppt_y"/>
                                          </p:val>
                                        </p:tav>
                                        <p:tav tm="100000">
                                          <p:val>
                                            <p:strVal val="ppt_y+1"/>
                                          </p:val>
                                        </p:tav>
                                      </p:tavLst>
                                    </p:anim>
                                    <p:set>
                                      <p:cBhvr>
                                        <p:cTn id="121" dur="1" fill="hold">
                                          <p:stCondLst>
                                            <p:cond delay="499"/>
                                          </p:stCondLst>
                                        </p:cTn>
                                        <p:tgtEl>
                                          <p:spTgt spid="15384"/>
                                        </p:tgtEl>
                                        <p:attrNameLst>
                                          <p:attrName>style.visibility</p:attrName>
                                        </p:attrNameLst>
                                      </p:cBhvr>
                                      <p:to>
                                        <p:strVal val="hidden"/>
                                      </p:to>
                                    </p:set>
                                  </p:childTnLst>
                                </p:cTn>
                              </p:par>
                            </p:childTnLst>
                          </p:cTn>
                        </p:par>
                        <p:par>
                          <p:cTn id="122" fill="hold">
                            <p:stCondLst>
                              <p:cond delay="4000"/>
                            </p:stCondLst>
                            <p:childTnLst>
                              <p:par>
                                <p:cTn id="123" presetID="37" presetClass="exit" presetSubtype="0" fill="hold" nodeType="afterEffect">
                                  <p:stCondLst>
                                    <p:cond delay="0"/>
                                  </p:stCondLst>
                                  <p:childTnLst>
                                    <p:animEffect transition="out" filter="fade">
                                      <p:cBhvr>
                                        <p:cTn id="124" dur="500"/>
                                        <p:tgtEl>
                                          <p:spTgt spid="15364"/>
                                        </p:tgtEl>
                                      </p:cBhvr>
                                    </p:animEffect>
                                    <p:anim calcmode="lin" valueType="num">
                                      <p:cBhvr>
                                        <p:cTn id="125" dur="500"/>
                                        <p:tgtEl>
                                          <p:spTgt spid="15364"/>
                                        </p:tgtEl>
                                        <p:attrNameLst>
                                          <p:attrName>ppt_x</p:attrName>
                                        </p:attrNameLst>
                                      </p:cBhvr>
                                      <p:tavLst>
                                        <p:tav tm="0">
                                          <p:val>
                                            <p:strVal val="ppt_x"/>
                                          </p:val>
                                        </p:tav>
                                        <p:tav tm="100000">
                                          <p:val>
                                            <p:strVal val="ppt_x"/>
                                          </p:val>
                                        </p:tav>
                                      </p:tavLst>
                                    </p:anim>
                                    <p:anim calcmode="lin" valueType="num">
                                      <p:cBhvr>
                                        <p:cTn id="126" dur="50" decel="100000"/>
                                        <p:tgtEl>
                                          <p:spTgt spid="15364"/>
                                        </p:tgtEl>
                                        <p:attrNameLst>
                                          <p:attrName>ppt_y</p:attrName>
                                        </p:attrNameLst>
                                      </p:cBhvr>
                                      <p:tavLst>
                                        <p:tav tm="0">
                                          <p:val>
                                            <p:strVal val="ppt_y"/>
                                          </p:val>
                                        </p:tav>
                                        <p:tav tm="100000">
                                          <p:val>
                                            <p:strVal val="ppt_y-.03"/>
                                          </p:val>
                                        </p:tav>
                                      </p:tavLst>
                                    </p:anim>
                                    <p:anim calcmode="lin" valueType="num">
                                      <p:cBhvr>
                                        <p:cTn id="127" dur="450" accel="100000">
                                          <p:stCondLst>
                                            <p:cond delay="50"/>
                                          </p:stCondLst>
                                        </p:cTn>
                                        <p:tgtEl>
                                          <p:spTgt spid="15364"/>
                                        </p:tgtEl>
                                        <p:attrNameLst>
                                          <p:attrName>ppt_y</p:attrName>
                                        </p:attrNameLst>
                                      </p:cBhvr>
                                      <p:tavLst>
                                        <p:tav tm="0">
                                          <p:val>
                                            <p:strVal val="ppt_y"/>
                                          </p:val>
                                        </p:tav>
                                        <p:tav tm="100000">
                                          <p:val>
                                            <p:strVal val="ppt_y+1"/>
                                          </p:val>
                                        </p:tav>
                                      </p:tavLst>
                                    </p:anim>
                                    <p:set>
                                      <p:cBhvr>
                                        <p:cTn id="128" dur="1" fill="hold">
                                          <p:stCondLst>
                                            <p:cond delay="499"/>
                                          </p:stCondLst>
                                        </p:cTn>
                                        <p:tgtEl>
                                          <p:spTgt spid="15364"/>
                                        </p:tgtEl>
                                        <p:attrNameLst>
                                          <p:attrName>style.visibility</p:attrName>
                                        </p:attrNameLst>
                                      </p:cBhvr>
                                      <p:to>
                                        <p:strVal val="hidden"/>
                                      </p:to>
                                    </p:set>
                                  </p:childTnLst>
                                </p:cTn>
                              </p:par>
                            </p:childTnLst>
                          </p:cTn>
                        </p:par>
                        <p:par>
                          <p:cTn id="129" fill="hold">
                            <p:stCondLst>
                              <p:cond delay="4500"/>
                            </p:stCondLst>
                            <p:childTnLst>
                              <p:par>
                                <p:cTn id="130" presetID="37" presetClass="exit" presetSubtype="0" fill="hold" nodeType="afterEffect">
                                  <p:stCondLst>
                                    <p:cond delay="0"/>
                                  </p:stCondLst>
                                  <p:childTnLst>
                                    <p:animEffect transition="out" filter="fade">
                                      <p:cBhvr>
                                        <p:cTn id="131" dur="500"/>
                                        <p:tgtEl>
                                          <p:spTgt spid="15398"/>
                                        </p:tgtEl>
                                      </p:cBhvr>
                                    </p:animEffect>
                                    <p:anim calcmode="lin" valueType="num">
                                      <p:cBhvr>
                                        <p:cTn id="132" dur="500"/>
                                        <p:tgtEl>
                                          <p:spTgt spid="15398"/>
                                        </p:tgtEl>
                                        <p:attrNameLst>
                                          <p:attrName>ppt_x</p:attrName>
                                        </p:attrNameLst>
                                      </p:cBhvr>
                                      <p:tavLst>
                                        <p:tav tm="0">
                                          <p:val>
                                            <p:strVal val="ppt_x"/>
                                          </p:val>
                                        </p:tav>
                                        <p:tav tm="100000">
                                          <p:val>
                                            <p:strVal val="ppt_x"/>
                                          </p:val>
                                        </p:tav>
                                      </p:tavLst>
                                    </p:anim>
                                    <p:anim calcmode="lin" valueType="num">
                                      <p:cBhvr>
                                        <p:cTn id="133" dur="50" decel="100000"/>
                                        <p:tgtEl>
                                          <p:spTgt spid="15398"/>
                                        </p:tgtEl>
                                        <p:attrNameLst>
                                          <p:attrName>ppt_y</p:attrName>
                                        </p:attrNameLst>
                                      </p:cBhvr>
                                      <p:tavLst>
                                        <p:tav tm="0">
                                          <p:val>
                                            <p:strVal val="ppt_y"/>
                                          </p:val>
                                        </p:tav>
                                        <p:tav tm="100000">
                                          <p:val>
                                            <p:strVal val="ppt_y-.03"/>
                                          </p:val>
                                        </p:tav>
                                      </p:tavLst>
                                    </p:anim>
                                    <p:anim calcmode="lin" valueType="num">
                                      <p:cBhvr>
                                        <p:cTn id="134" dur="450" accel="100000">
                                          <p:stCondLst>
                                            <p:cond delay="50"/>
                                          </p:stCondLst>
                                        </p:cTn>
                                        <p:tgtEl>
                                          <p:spTgt spid="15398"/>
                                        </p:tgtEl>
                                        <p:attrNameLst>
                                          <p:attrName>ppt_y</p:attrName>
                                        </p:attrNameLst>
                                      </p:cBhvr>
                                      <p:tavLst>
                                        <p:tav tm="0">
                                          <p:val>
                                            <p:strVal val="ppt_y"/>
                                          </p:val>
                                        </p:tav>
                                        <p:tav tm="100000">
                                          <p:val>
                                            <p:strVal val="ppt_y+1"/>
                                          </p:val>
                                        </p:tav>
                                      </p:tavLst>
                                    </p:anim>
                                    <p:set>
                                      <p:cBhvr>
                                        <p:cTn id="135" dur="1" fill="hold">
                                          <p:stCondLst>
                                            <p:cond delay="499"/>
                                          </p:stCondLst>
                                        </p:cTn>
                                        <p:tgtEl>
                                          <p:spTgt spid="15398"/>
                                        </p:tgtEl>
                                        <p:attrNameLst>
                                          <p:attrName>style.visibility</p:attrName>
                                        </p:attrNameLst>
                                      </p:cBhvr>
                                      <p:to>
                                        <p:strVal val="hidden"/>
                                      </p:to>
                                    </p:set>
                                  </p:childTnLst>
                                </p:cTn>
                              </p:par>
                            </p:childTnLst>
                          </p:cTn>
                        </p:par>
                        <p:par>
                          <p:cTn id="136" fill="hold">
                            <p:stCondLst>
                              <p:cond delay="5000"/>
                            </p:stCondLst>
                            <p:childTnLst>
                              <p:par>
                                <p:cTn id="137" presetID="37" presetClass="exit" presetSubtype="0" fill="hold" nodeType="afterEffect">
                                  <p:stCondLst>
                                    <p:cond delay="0"/>
                                  </p:stCondLst>
                                  <p:childTnLst>
                                    <p:animEffect transition="out" filter="fade">
                                      <p:cBhvr>
                                        <p:cTn id="138" dur="500"/>
                                        <p:tgtEl>
                                          <p:spTgt spid="15380"/>
                                        </p:tgtEl>
                                      </p:cBhvr>
                                    </p:animEffect>
                                    <p:anim calcmode="lin" valueType="num">
                                      <p:cBhvr>
                                        <p:cTn id="139" dur="500"/>
                                        <p:tgtEl>
                                          <p:spTgt spid="15380"/>
                                        </p:tgtEl>
                                        <p:attrNameLst>
                                          <p:attrName>ppt_x</p:attrName>
                                        </p:attrNameLst>
                                      </p:cBhvr>
                                      <p:tavLst>
                                        <p:tav tm="0">
                                          <p:val>
                                            <p:strVal val="ppt_x"/>
                                          </p:val>
                                        </p:tav>
                                        <p:tav tm="100000">
                                          <p:val>
                                            <p:strVal val="ppt_x"/>
                                          </p:val>
                                        </p:tav>
                                      </p:tavLst>
                                    </p:anim>
                                    <p:anim calcmode="lin" valueType="num">
                                      <p:cBhvr>
                                        <p:cTn id="140" dur="50" decel="100000"/>
                                        <p:tgtEl>
                                          <p:spTgt spid="15380"/>
                                        </p:tgtEl>
                                        <p:attrNameLst>
                                          <p:attrName>ppt_y</p:attrName>
                                        </p:attrNameLst>
                                      </p:cBhvr>
                                      <p:tavLst>
                                        <p:tav tm="0">
                                          <p:val>
                                            <p:strVal val="ppt_y"/>
                                          </p:val>
                                        </p:tav>
                                        <p:tav tm="100000">
                                          <p:val>
                                            <p:strVal val="ppt_y-.03"/>
                                          </p:val>
                                        </p:tav>
                                      </p:tavLst>
                                    </p:anim>
                                    <p:anim calcmode="lin" valueType="num">
                                      <p:cBhvr>
                                        <p:cTn id="141" dur="450" accel="100000">
                                          <p:stCondLst>
                                            <p:cond delay="50"/>
                                          </p:stCondLst>
                                        </p:cTn>
                                        <p:tgtEl>
                                          <p:spTgt spid="15380"/>
                                        </p:tgtEl>
                                        <p:attrNameLst>
                                          <p:attrName>ppt_y</p:attrName>
                                        </p:attrNameLst>
                                      </p:cBhvr>
                                      <p:tavLst>
                                        <p:tav tm="0">
                                          <p:val>
                                            <p:strVal val="ppt_y"/>
                                          </p:val>
                                        </p:tav>
                                        <p:tav tm="100000">
                                          <p:val>
                                            <p:strVal val="ppt_y+1"/>
                                          </p:val>
                                        </p:tav>
                                      </p:tavLst>
                                    </p:anim>
                                    <p:set>
                                      <p:cBhvr>
                                        <p:cTn id="142" dur="1" fill="hold">
                                          <p:stCondLst>
                                            <p:cond delay="499"/>
                                          </p:stCondLst>
                                        </p:cTn>
                                        <p:tgtEl>
                                          <p:spTgt spid="15380"/>
                                        </p:tgtEl>
                                        <p:attrNameLst>
                                          <p:attrName>style.visibility</p:attrName>
                                        </p:attrNameLst>
                                      </p:cBhvr>
                                      <p:to>
                                        <p:strVal val="hidden"/>
                                      </p:to>
                                    </p:set>
                                  </p:childTnLst>
                                </p:cTn>
                              </p:par>
                            </p:childTnLst>
                          </p:cTn>
                        </p:par>
                        <p:par>
                          <p:cTn id="143" fill="hold">
                            <p:stCondLst>
                              <p:cond delay="5500"/>
                            </p:stCondLst>
                            <p:childTnLst>
                              <p:par>
                                <p:cTn id="144" presetID="37" presetClass="exit" presetSubtype="0" fill="hold" nodeType="afterEffect">
                                  <p:stCondLst>
                                    <p:cond delay="0"/>
                                  </p:stCondLst>
                                  <p:childTnLst>
                                    <p:animEffect transition="out" filter="fade">
                                      <p:cBhvr>
                                        <p:cTn id="145" dur="500"/>
                                        <p:tgtEl>
                                          <p:spTgt spid="15400"/>
                                        </p:tgtEl>
                                      </p:cBhvr>
                                    </p:animEffect>
                                    <p:anim calcmode="lin" valueType="num">
                                      <p:cBhvr>
                                        <p:cTn id="146" dur="500"/>
                                        <p:tgtEl>
                                          <p:spTgt spid="15400"/>
                                        </p:tgtEl>
                                        <p:attrNameLst>
                                          <p:attrName>ppt_x</p:attrName>
                                        </p:attrNameLst>
                                      </p:cBhvr>
                                      <p:tavLst>
                                        <p:tav tm="0">
                                          <p:val>
                                            <p:strVal val="ppt_x"/>
                                          </p:val>
                                        </p:tav>
                                        <p:tav tm="100000">
                                          <p:val>
                                            <p:strVal val="ppt_x"/>
                                          </p:val>
                                        </p:tav>
                                      </p:tavLst>
                                    </p:anim>
                                    <p:anim calcmode="lin" valueType="num">
                                      <p:cBhvr>
                                        <p:cTn id="147" dur="50" decel="100000"/>
                                        <p:tgtEl>
                                          <p:spTgt spid="15400"/>
                                        </p:tgtEl>
                                        <p:attrNameLst>
                                          <p:attrName>ppt_y</p:attrName>
                                        </p:attrNameLst>
                                      </p:cBhvr>
                                      <p:tavLst>
                                        <p:tav tm="0">
                                          <p:val>
                                            <p:strVal val="ppt_y"/>
                                          </p:val>
                                        </p:tav>
                                        <p:tav tm="100000">
                                          <p:val>
                                            <p:strVal val="ppt_y-.03"/>
                                          </p:val>
                                        </p:tav>
                                      </p:tavLst>
                                    </p:anim>
                                    <p:anim calcmode="lin" valueType="num">
                                      <p:cBhvr>
                                        <p:cTn id="148" dur="450" accel="100000">
                                          <p:stCondLst>
                                            <p:cond delay="50"/>
                                          </p:stCondLst>
                                        </p:cTn>
                                        <p:tgtEl>
                                          <p:spTgt spid="15400"/>
                                        </p:tgtEl>
                                        <p:attrNameLst>
                                          <p:attrName>ppt_y</p:attrName>
                                        </p:attrNameLst>
                                      </p:cBhvr>
                                      <p:tavLst>
                                        <p:tav tm="0">
                                          <p:val>
                                            <p:strVal val="ppt_y"/>
                                          </p:val>
                                        </p:tav>
                                        <p:tav tm="100000">
                                          <p:val>
                                            <p:strVal val="ppt_y+1"/>
                                          </p:val>
                                        </p:tav>
                                      </p:tavLst>
                                    </p:anim>
                                    <p:set>
                                      <p:cBhvr>
                                        <p:cTn id="149" dur="1" fill="hold">
                                          <p:stCondLst>
                                            <p:cond delay="499"/>
                                          </p:stCondLst>
                                        </p:cTn>
                                        <p:tgtEl>
                                          <p:spTgt spid="15400"/>
                                        </p:tgtEl>
                                        <p:attrNameLst>
                                          <p:attrName>style.visibility</p:attrName>
                                        </p:attrNameLst>
                                      </p:cBhvr>
                                      <p:to>
                                        <p:strVal val="hidden"/>
                                      </p:to>
                                    </p:set>
                                  </p:childTnLst>
                                </p:cTn>
                              </p:par>
                            </p:childTnLst>
                          </p:cTn>
                        </p:par>
                        <p:par>
                          <p:cTn id="150" fill="hold">
                            <p:stCondLst>
                              <p:cond delay="6000"/>
                            </p:stCondLst>
                            <p:childTnLst>
                              <p:par>
                                <p:cTn id="151" presetID="37" presetClass="exit" presetSubtype="0" fill="hold" nodeType="afterEffect">
                                  <p:stCondLst>
                                    <p:cond delay="0"/>
                                  </p:stCondLst>
                                  <p:childTnLst>
                                    <p:animEffect transition="out" filter="fade">
                                      <p:cBhvr>
                                        <p:cTn id="152" dur="500"/>
                                        <p:tgtEl>
                                          <p:spTgt spid="15390"/>
                                        </p:tgtEl>
                                      </p:cBhvr>
                                    </p:animEffect>
                                    <p:anim calcmode="lin" valueType="num">
                                      <p:cBhvr>
                                        <p:cTn id="153" dur="500"/>
                                        <p:tgtEl>
                                          <p:spTgt spid="15390"/>
                                        </p:tgtEl>
                                        <p:attrNameLst>
                                          <p:attrName>ppt_x</p:attrName>
                                        </p:attrNameLst>
                                      </p:cBhvr>
                                      <p:tavLst>
                                        <p:tav tm="0">
                                          <p:val>
                                            <p:strVal val="ppt_x"/>
                                          </p:val>
                                        </p:tav>
                                        <p:tav tm="100000">
                                          <p:val>
                                            <p:strVal val="ppt_x"/>
                                          </p:val>
                                        </p:tav>
                                      </p:tavLst>
                                    </p:anim>
                                    <p:anim calcmode="lin" valueType="num">
                                      <p:cBhvr>
                                        <p:cTn id="154" dur="50" decel="100000"/>
                                        <p:tgtEl>
                                          <p:spTgt spid="15390"/>
                                        </p:tgtEl>
                                        <p:attrNameLst>
                                          <p:attrName>ppt_y</p:attrName>
                                        </p:attrNameLst>
                                      </p:cBhvr>
                                      <p:tavLst>
                                        <p:tav tm="0">
                                          <p:val>
                                            <p:strVal val="ppt_y"/>
                                          </p:val>
                                        </p:tav>
                                        <p:tav tm="100000">
                                          <p:val>
                                            <p:strVal val="ppt_y-.03"/>
                                          </p:val>
                                        </p:tav>
                                      </p:tavLst>
                                    </p:anim>
                                    <p:anim calcmode="lin" valueType="num">
                                      <p:cBhvr>
                                        <p:cTn id="155" dur="450" accel="100000">
                                          <p:stCondLst>
                                            <p:cond delay="50"/>
                                          </p:stCondLst>
                                        </p:cTn>
                                        <p:tgtEl>
                                          <p:spTgt spid="15390"/>
                                        </p:tgtEl>
                                        <p:attrNameLst>
                                          <p:attrName>ppt_y</p:attrName>
                                        </p:attrNameLst>
                                      </p:cBhvr>
                                      <p:tavLst>
                                        <p:tav tm="0">
                                          <p:val>
                                            <p:strVal val="ppt_y"/>
                                          </p:val>
                                        </p:tav>
                                        <p:tav tm="100000">
                                          <p:val>
                                            <p:strVal val="ppt_y+1"/>
                                          </p:val>
                                        </p:tav>
                                      </p:tavLst>
                                    </p:anim>
                                    <p:set>
                                      <p:cBhvr>
                                        <p:cTn id="156" dur="1" fill="hold">
                                          <p:stCondLst>
                                            <p:cond delay="499"/>
                                          </p:stCondLst>
                                        </p:cTn>
                                        <p:tgtEl>
                                          <p:spTgt spid="15390"/>
                                        </p:tgtEl>
                                        <p:attrNameLst>
                                          <p:attrName>style.visibility</p:attrName>
                                        </p:attrNameLst>
                                      </p:cBhvr>
                                      <p:to>
                                        <p:strVal val="hidden"/>
                                      </p:to>
                                    </p:set>
                                  </p:childTnLst>
                                </p:cTn>
                              </p:par>
                            </p:childTnLst>
                          </p:cTn>
                        </p:par>
                        <p:par>
                          <p:cTn id="157" fill="hold">
                            <p:stCondLst>
                              <p:cond delay="6500"/>
                            </p:stCondLst>
                            <p:childTnLst>
                              <p:par>
                                <p:cTn id="158" presetID="37" presetClass="exit" presetSubtype="0" fill="hold" nodeType="afterEffect">
                                  <p:stCondLst>
                                    <p:cond delay="0"/>
                                  </p:stCondLst>
                                  <p:childTnLst>
                                    <p:animEffect transition="out" filter="fade">
                                      <p:cBhvr>
                                        <p:cTn id="159" dur="500"/>
                                        <p:tgtEl>
                                          <p:spTgt spid="15392"/>
                                        </p:tgtEl>
                                      </p:cBhvr>
                                    </p:animEffect>
                                    <p:anim calcmode="lin" valueType="num">
                                      <p:cBhvr>
                                        <p:cTn id="160" dur="500"/>
                                        <p:tgtEl>
                                          <p:spTgt spid="15392"/>
                                        </p:tgtEl>
                                        <p:attrNameLst>
                                          <p:attrName>ppt_x</p:attrName>
                                        </p:attrNameLst>
                                      </p:cBhvr>
                                      <p:tavLst>
                                        <p:tav tm="0">
                                          <p:val>
                                            <p:strVal val="ppt_x"/>
                                          </p:val>
                                        </p:tav>
                                        <p:tav tm="100000">
                                          <p:val>
                                            <p:strVal val="ppt_x"/>
                                          </p:val>
                                        </p:tav>
                                      </p:tavLst>
                                    </p:anim>
                                    <p:anim calcmode="lin" valueType="num">
                                      <p:cBhvr>
                                        <p:cTn id="161" dur="50" decel="100000"/>
                                        <p:tgtEl>
                                          <p:spTgt spid="15392"/>
                                        </p:tgtEl>
                                        <p:attrNameLst>
                                          <p:attrName>ppt_y</p:attrName>
                                        </p:attrNameLst>
                                      </p:cBhvr>
                                      <p:tavLst>
                                        <p:tav tm="0">
                                          <p:val>
                                            <p:strVal val="ppt_y"/>
                                          </p:val>
                                        </p:tav>
                                        <p:tav tm="100000">
                                          <p:val>
                                            <p:strVal val="ppt_y-.03"/>
                                          </p:val>
                                        </p:tav>
                                      </p:tavLst>
                                    </p:anim>
                                    <p:anim calcmode="lin" valueType="num">
                                      <p:cBhvr>
                                        <p:cTn id="162" dur="450" accel="100000">
                                          <p:stCondLst>
                                            <p:cond delay="50"/>
                                          </p:stCondLst>
                                        </p:cTn>
                                        <p:tgtEl>
                                          <p:spTgt spid="15392"/>
                                        </p:tgtEl>
                                        <p:attrNameLst>
                                          <p:attrName>ppt_y</p:attrName>
                                        </p:attrNameLst>
                                      </p:cBhvr>
                                      <p:tavLst>
                                        <p:tav tm="0">
                                          <p:val>
                                            <p:strVal val="ppt_y"/>
                                          </p:val>
                                        </p:tav>
                                        <p:tav tm="100000">
                                          <p:val>
                                            <p:strVal val="ppt_y+1"/>
                                          </p:val>
                                        </p:tav>
                                      </p:tavLst>
                                    </p:anim>
                                    <p:set>
                                      <p:cBhvr>
                                        <p:cTn id="163" dur="1" fill="hold">
                                          <p:stCondLst>
                                            <p:cond delay="499"/>
                                          </p:stCondLst>
                                        </p:cTn>
                                        <p:tgtEl>
                                          <p:spTgt spid="15392"/>
                                        </p:tgtEl>
                                        <p:attrNameLst>
                                          <p:attrName>style.visibility</p:attrName>
                                        </p:attrNameLst>
                                      </p:cBhvr>
                                      <p:to>
                                        <p:strVal val="hidden"/>
                                      </p:to>
                                    </p:set>
                                  </p:childTnLst>
                                </p:cTn>
                              </p:par>
                            </p:childTnLst>
                          </p:cTn>
                        </p:par>
                        <p:par>
                          <p:cTn id="164" fill="hold">
                            <p:stCondLst>
                              <p:cond delay="7000"/>
                            </p:stCondLst>
                            <p:childTnLst>
                              <p:par>
                                <p:cTn id="165" presetID="37" presetClass="exit" presetSubtype="0" fill="hold" nodeType="afterEffect">
                                  <p:stCondLst>
                                    <p:cond delay="0"/>
                                  </p:stCondLst>
                                  <p:childTnLst>
                                    <p:animEffect transition="out" filter="fade">
                                      <p:cBhvr>
                                        <p:cTn id="166" dur="500"/>
                                        <p:tgtEl>
                                          <p:spTgt spid="15378"/>
                                        </p:tgtEl>
                                      </p:cBhvr>
                                    </p:animEffect>
                                    <p:anim calcmode="lin" valueType="num">
                                      <p:cBhvr>
                                        <p:cTn id="167" dur="500"/>
                                        <p:tgtEl>
                                          <p:spTgt spid="15378"/>
                                        </p:tgtEl>
                                        <p:attrNameLst>
                                          <p:attrName>ppt_x</p:attrName>
                                        </p:attrNameLst>
                                      </p:cBhvr>
                                      <p:tavLst>
                                        <p:tav tm="0">
                                          <p:val>
                                            <p:strVal val="ppt_x"/>
                                          </p:val>
                                        </p:tav>
                                        <p:tav tm="100000">
                                          <p:val>
                                            <p:strVal val="ppt_x"/>
                                          </p:val>
                                        </p:tav>
                                      </p:tavLst>
                                    </p:anim>
                                    <p:anim calcmode="lin" valueType="num">
                                      <p:cBhvr>
                                        <p:cTn id="168" dur="50" decel="100000"/>
                                        <p:tgtEl>
                                          <p:spTgt spid="15378"/>
                                        </p:tgtEl>
                                        <p:attrNameLst>
                                          <p:attrName>ppt_y</p:attrName>
                                        </p:attrNameLst>
                                      </p:cBhvr>
                                      <p:tavLst>
                                        <p:tav tm="0">
                                          <p:val>
                                            <p:strVal val="ppt_y"/>
                                          </p:val>
                                        </p:tav>
                                        <p:tav tm="100000">
                                          <p:val>
                                            <p:strVal val="ppt_y-.03"/>
                                          </p:val>
                                        </p:tav>
                                      </p:tavLst>
                                    </p:anim>
                                    <p:anim calcmode="lin" valueType="num">
                                      <p:cBhvr>
                                        <p:cTn id="169" dur="450" accel="100000">
                                          <p:stCondLst>
                                            <p:cond delay="50"/>
                                          </p:stCondLst>
                                        </p:cTn>
                                        <p:tgtEl>
                                          <p:spTgt spid="15378"/>
                                        </p:tgtEl>
                                        <p:attrNameLst>
                                          <p:attrName>ppt_y</p:attrName>
                                        </p:attrNameLst>
                                      </p:cBhvr>
                                      <p:tavLst>
                                        <p:tav tm="0">
                                          <p:val>
                                            <p:strVal val="ppt_y"/>
                                          </p:val>
                                        </p:tav>
                                        <p:tav tm="100000">
                                          <p:val>
                                            <p:strVal val="ppt_y+1"/>
                                          </p:val>
                                        </p:tav>
                                      </p:tavLst>
                                    </p:anim>
                                    <p:set>
                                      <p:cBhvr>
                                        <p:cTn id="170" dur="1" fill="hold">
                                          <p:stCondLst>
                                            <p:cond delay="499"/>
                                          </p:stCondLst>
                                        </p:cTn>
                                        <p:tgtEl>
                                          <p:spTgt spid="1537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CC78D838-665F-4B4F-B81A-A6565F6087BC}"/>
              </a:ext>
            </a:extLst>
          </p:cNvPr>
          <p:cNvSpPr>
            <a:spLocks noGrp="1"/>
          </p:cNvSpPr>
          <p:nvPr>
            <p:ph type="ftr" sz="quarter" idx="12"/>
          </p:nvPr>
        </p:nvSpPr>
        <p:spPr/>
        <p:txBody>
          <a:bodyPr/>
          <a:lstStyle/>
          <a:p>
            <a:r>
              <a:rPr lang="de-DE" noProof="1"/>
              <a:t>Als IT-Entwicklerin in der Agentur</a:t>
            </a:r>
          </a:p>
        </p:txBody>
      </p:sp>
      <p:sp>
        <p:nvSpPr>
          <p:cNvPr id="3" name="Foliennummernplatzhalter 2">
            <a:extLst>
              <a:ext uri="{FF2B5EF4-FFF2-40B4-BE49-F238E27FC236}">
                <a16:creationId xmlns:a16="http://schemas.microsoft.com/office/drawing/2014/main" id="{01EC4B6D-FC56-A04E-9C31-7F1228A08D13}"/>
              </a:ext>
            </a:extLst>
          </p:cNvPr>
          <p:cNvSpPr>
            <a:spLocks noGrp="1"/>
          </p:cNvSpPr>
          <p:nvPr>
            <p:ph type="sldNum" sz="quarter" idx="13"/>
          </p:nvPr>
        </p:nvSpPr>
        <p:spPr/>
        <p:txBody>
          <a:bodyPr/>
          <a:lstStyle/>
          <a:p>
            <a:fld id="{C201EEB8-6482-40CC-A2C8-0955E4E6251A}" type="slidenum">
              <a:rPr lang="de-DE" smtClean="0"/>
              <a:pPr/>
              <a:t>12</a:t>
            </a:fld>
            <a:endParaRPr lang="de-DE"/>
          </a:p>
        </p:txBody>
      </p:sp>
      <p:sp>
        <p:nvSpPr>
          <p:cNvPr id="9" name="Titel 8">
            <a:extLst>
              <a:ext uri="{FF2B5EF4-FFF2-40B4-BE49-F238E27FC236}">
                <a16:creationId xmlns:a16="http://schemas.microsoft.com/office/drawing/2014/main" id="{744F60FC-B172-2140-A0F1-5AA7563D1FE3}"/>
              </a:ext>
            </a:extLst>
          </p:cNvPr>
          <p:cNvSpPr>
            <a:spLocks noGrp="1"/>
          </p:cNvSpPr>
          <p:nvPr>
            <p:ph type="title"/>
          </p:nvPr>
        </p:nvSpPr>
        <p:spPr/>
        <p:txBody>
          <a:bodyPr/>
          <a:lstStyle/>
          <a:p>
            <a:r>
              <a:rPr lang="de-DE" noProof="1">
                <a:latin typeface="+mn-lt"/>
              </a:rPr>
              <a:t>Unsere </a:t>
            </a:r>
            <a:r>
              <a:rPr lang="de-DE" noProof="1"/>
              <a:t>Sprachen</a:t>
            </a:r>
            <a:endParaRPr lang="de-DE" dirty="0">
              <a:latin typeface="+mn-lt"/>
            </a:endParaRPr>
          </a:p>
        </p:txBody>
      </p:sp>
      <p:pic>
        <p:nvPicPr>
          <p:cNvPr id="15366" name="Picture 6" descr="Javascript | Entwicklung | Technologie | JOSHMARTIN">
            <a:extLst>
              <a:ext uri="{FF2B5EF4-FFF2-40B4-BE49-F238E27FC236}">
                <a16:creationId xmlns:a16="http://schemas.microsoft.com/office/drawing/2014/main" id="{E700BC39-F685-0943-99D8-BBF19F5EFD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1478" y="3263445"/>
            <a:ext cx="1334041" cy="1334041"/>
          </a:xfrm>
          <a:prstGeom prst="rect">
            <a:avLst/>
          </a:prstGeom>
          <a:noFill/>
          <a:extLst>
            <a:ext uri="{909E8E84-426E-40DD-AFC4-6F175D3DCCD1}">
              <a14:hiddenFill xmlns:a14="http://schemas.microsoft.com/office/drawing/2010/main">
                <a:solidFill>
                  <a:srgbClr val="FFFFFF"/>
                </a:solidFill>
              </a14:hiddenFill>
            </a:ext>
          </a:extLst>
        </p:spPr>
      </p:pic>
      <p:pic>
        <p:nvPicPr>
          <p:cNvPr id="15372" name="Picture 12" descr="Java, original, logo Kostenlos Symbol - Icon-Icons.com">
            <a:extLst>
              <a:ext uri="{FF2B5EF4-FFF2-40B4-BE49-F238E27FC236}">
                <a16:creationId xmlns:a16="http://schemas.microsoft.com/office/drawing/2014/main" id="{0B286D38-D248-4B41-A80A-CF8843BCB7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0490" y="4990876"/>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5376" name="Picture 16">
            <a:extLst>
              <a:ext uri="{FF2B5EF4-FFF2-40B4-BE49-F238E27FC236}">
                <a16:creationId xmlns:a16="http://schemas.microsoft.com/office/drawing/2014/main" id="{FBF4373D-2723-7E43-B8C8-9EF25BFC88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6321" y="1700299"/>
            <a:ext cx="2214466" cy="1196330"/>
          </a:xfrm>
          <a:prstGeom prst="rect">
            <a:avLst/>
          </a:prstGeom>
          <a:noFill/>
          <a:extLst>
            <a:ext uri="{909E8E84-426E-40DD-AFC4-6F175D3DCCD1}">
              <a14:hiddenFill xmlns:a14="http://schemas.microsoft.com/office/drawing/2010/main">
                <a:solidFill>
                  <a:srgbClr val="FFFFFF"/>
                </a:solidFill>
              </a14:hiddenFill>
            </a:ext>
          </a:extLst>
        </p:spPr>
      </p:pic>
      <p:pic>
        <p:nvPicPr>
          <p:cNvPr id="15388" name="Picture 28" descr="HTML5 – Wikipedia">
            <a:extLst>
              <a:ext uri="{FF2B5EF4-FFF2-40B4-BE49-F238E27FC236}">
                <a16:creationId xmlns:a16="http://schemas.microsoft.com/office/drawing/2014/main" id="{4E2CA615-D384-A745-B4E3-76AAA7BCCA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71055" y="4546844"/>
            <a:ext cx="1532598" cy="1532598"/>
          </a:xfrm>
          <a:prstGeom prst="rect">
            <a:avLst/>
          </a:prstGeom>
          <a:noFill/>
          <a:extLst>
            <a:ext uri="{909E8E84-426E-40DD-AFC4-6F175D3DCCD1}">
              <a14:hiddenFill xmlns:a14="http://schemas.microsoft.com/office/drawing/2010/main">
                <a:solidFill>
                  <a:srgbClr val="FFFFFF"/>
                </a:solidFill>
              </a14:hiddenFill>
            </a:ext>
          </a:extLst>
        </p:spPr>
      </p:pic>
      <p:pic>
        <p:nvPicPr>
          <p:cNvPr id="15396" name="Picture 36" descr="Sql-Datenbank-Ikone Logo Design UI Oder UX APP Vektor Abbildung -  Illustration von hell, daten: 96842049">
            <a:extLst>
              <a:ext uri="{FF2B5EF4-FFF2-40B4-BE49-F238E27FC236}">
                <a16:creationId xmlns:a16="http://schemas.microsoft.com/office/drawing/2014/main" id="{A3B2DDF4-C4EE-C542-9CCE-8C248B1030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54428" y="1125712"/>
            <a:ext cx="1796294" cy="1796294"/>
          </a:xfrm>
          <a:prstGeom prst="rect">
            <a:avLst/>
          </a:prstGeom>
          <a:noFill/>
          <a:extLst>
            <a:ext uri="{909E8E84-426E-40DD-AFC4-6F175D3DCCD1}">
              <a14:hiddenFill xmlns:a14="http://schemas.microsoft.com/office/drawing/2010/main">
                <a:solidFill>
                  <a:srgbClr val="FFFFFF"/>
                </a:solidFill>
              </a14:hiddenFill>
            </a:ext>
          </a:extLst>
        </p:spPr>
      </p:pic>
      <p:sp>
        <p:nvSpPr>
          <p:cNvPr id="22" name="Line">
            <a:extLst>
              <a:ext uri="{FF2B5EF4-FFF2-40B4-BE49-F238E27FC236}">
                <a16:creationId xmlns:a16="http://schemas.microsoft.com/office/drawing/2014/main" id="{56F8963E-506A-0D44-83B5-28C44D05BC56}"/>
              </a:ext>
            </a:extLst>
          </p:cNvPr>
          <p:cNvSpPr/>
          <p:nvPr/>
        </p:nvSpPr>
        <p:spPr>
          <a:xfrm flipV="1">
            <a:off x="8297112" y="2064876"/>
            <a:ext cx="2214466" cy="129599"/>
          </a:xfrm>
          <a:prstGeom prst="line">
            <a:avLst/>
          </a:prstGeom>
          <a:ln w="15875" cap="rnd">
            <a:solidFill>
              <a:schemeClr val="tx1"/>
            </a:solidFill>
            <a:prstDash val="sysDot"/>
            <a:round/>
            <a:headEnd type="none"/>
            <a:tailEnd type="none" w="med" len="sm"/>
          </a:ln>
        </p:spPr>
        <p:txBody>
          <a:bodyPr lIns="25400" tIns="25400" rIns="25400" bIns="25400" anchor="ctr"/>
          <a:lstStyle/>
          <a:p>
            <a:pPr algn="ctr"/>
            <a:endParaRPr sz="1600" dirty="0">
              <a:solidFill>
                <a:srgbClr val="000000"/>
              </a:solidFill>
              <a:latin typeface="Gotham-Book" pitchFamily="50" charset="0"/>
            </a:endParaRPr>
          </a:p>
        </p:txBody>
      </p:sp>
      <p:sp>
        <p:nvSpPr>
          <p:cNvPr id="23" name="Line">
            <a:extLst>
              <a:ext uri="{FF2B5EF4-FFF2-40B4-BE49-F238E27FC236}">
                <a16:creationId xmlns:a16="http://schemas.microsoft.com/office/drawing/2014/main" id="{D359A48D-2C28-8C4B-AA86-4663D528A778}"/>
              </a:ext>
            </a:extLst>
          </p:cNvPr>
          <p:cNvSpPr/>
          <p:nvPr/>
        </p:nvSpPr>
        <p:spPr>
          <a:xfrm flipV="1">
            <a:off x="2876550" y="2396340"/>
            <a:ext cx="2985471" cy="765959"/>
          </a:xfrm>
          <a:prstGeom prst="line">
            <a:avLst/>
          </a:prstGeom>
          <a:ln w="15875" cap="rnd">
            <a:solidFill>
              <a:schemeClr val="tx1"/>
            </a:solidFill>
            <a:prstDash val="sysDot"/>
            <a:round/>
            <a:headEnd type="none"/>
            <a:tailEnd type="none" w="med" len="sm"/>
          </a:ln>
        </p:spPr>
        <p:txBody>
          <a:bodyPr lIns="25400" tIns="25400" rIns="25400" bIns="25400" anchor="ctr"/>
          <a:lstStyle/>
          <a:p>
            <a:pPr algn="ctr"/>
            <a:endParaRPr sz="1600" dirty="0">
              <a:solidFill>
                <a:srgbClr val="000000"/>
              </a:solidFill>
              <a:latin typeface="Gotham-Book" pitchFamily="50" charset="0"/>
            </a:endParaRPr>
          </a:p>
        </p:txBody>
      </p:sp>
      <p:sp>
        <p:nvSpPr>
          <p:cNvPr id="24" name="Line">
            <a:extLst>
              <a:ext uri="{FF2B5EF4-FFF2-40B4-BE49-F238E27FC236}">
                <a16:creationId xmlns:a16="http://schemas.microsoft.com/office/drawing/2014/main" id="{C13A3A26-C750-E541-AB0F-25D5D3DA1A2E}"/>
              </a:ext>
            </a:extLst>
          </p:cNvPr>
          <p:cNvSpPr/>
          <p:nvPr/>
        </p:nvSpPr>
        <p:spPr>
          <a:xfrm flipV="1">
            <a:off x="6503653" y="2988038"/>
            <a:ext cx="596212" cy="1558805"/>
          </a:xfrm>
          <a:prstGeom prst="line">
            <a:avLst/>
          </a:prstGeom>
          <a:ln w="15875" cap="rnd">
            <a:solidFill>
              <a:schemeClr val="tx1"/>
            </a:solidFill>
            <a:prstDash val="sysDot"/>
            <a:round/>
            <a:headEnd type="none"/>
            <a:tailEnd type="none" w="med" len="sm"/>
          </a:ln>
        </p:spPr>
        <p:txBody>
          <a:bodyPr lIns="25400" tIns="25400" rIns="25400" bIns="25400" anchor="ctr"/>
          <a:lstStyle/>
          <a:p>
            <a:pPr algn="ctr"/>
            <a:endParaRPr sz="1600" dirty="0">
              <a:solidFill>
                <a:srgbClr val="000000"/>
              </a:solidFill>
              <a:latin typeface="Gotham-Book" pitchFamily="50" charset="0"/>
            </a:endParaRPr>
          </a:p>
        </p:txBody>
      </p:sp>
      <p:sp>
        <p:nvSpPr>
          <p:cNvPr id="25" name="Line">
            <a:extLst>
              <a:ext uri="{FF2B5EF4-FFF2-40B4-BE49-F238E27FC236}">
                <a16:creationId xmlns:a16="http://schemas.microsoft.com/office/drawing/2014/main" id="{F45EDDAC-C302-8344-95CE-7AFE5851A060}"/>
              </a:ext>
            </a:extLst>
          </p:cNvPr>
          <p:cNvSpPr/>
          <p:nvPr/>
        </p:nvSpPr>
        <p:spPr>
          <a:xfrm flipV="1">
            <a:off x="4224404" y="5867399"/>
            <a:ext cx="900045" cy="171655"/>
          </a:xfrm>
          <a:prstGeom prst="line">
            <a:avLst/>
          </a:prstGeom>
          <a:ln w="15875" cap="rnd">
            <a:solidFill>
              <a:schemeClr val="tx1"/>
            </a:solidFill>
            <a:prstDash val="sysDot"/>
            <a:round/>
            <a:headEnd type="none"/>
            <a:tailEnd type="none" w="med" len="sm"/>
          </a:ln>
        </p:spPr>
        <p:txBody>
          <a:bodyPr lIns="25400" tIns="25400" rIns="25400" bIns="25400" anchor="ctr"/>
          <a:lstStyle/>
          <a:p>
            <a:pPr algn="ctr"/>
            <a:endParaRPr sz="1600" dirty="0">
              <a:solidFill>
                <a:srgbClr val="000000"/>
              </a:solidFill>
              <a:latin typeface="Gotham-Book" pitchFamily="50" charset="0"/>
            </a:endParaRPr>
          </a:p>
        </p:txBody>
      </p:sp>
      <p:sp>
        <p:nvSpPr>
          <p:cNvPr id="26" name="Line">
            <a:extLst>
              <a:ext uri="{FF2B5EF4-FFF2-40B4-BE49-F238E27FC236}">
                <a16:creationId xmlns:a16="http://schemas.microsoft.com/office/drawing/2014/main" id="{30ADF6F1-1EA2-D94C-8B24-D121C94EC997}"/>
              </a:ext>
            </a:extLst>
          </p:cNvPr>
          <p:cNvSpPr/>
          <p:nvPr/>
        </p:nvSpPr>
        <p:spPr>
          <a:xfrm>
            <a:off x="2514600" y="4724400"/>
            <a:ext cx="305890" cy="1314653"/>
          </a:xfrm>
          <a:prstGeom prst="line">
            <a:avLst/>
          </a:prstGeom>
          <a:ln w="15875" cap="rnd">
            <a:solidFill>
              <a:schemeClr val="tx1"/>
            </a:solidFill>
            <a:prstDash val="sysDot"/>
            <a:round/>
            <a:headEnd type="none"/>
            <a:tailEnd type="none" w="med" len="sm"/>
          </a:ln>
        </p:spPr>
        <p:txBody>
          <a:bodyPr lIns="25400" tIns="25400" rIns="25400" bIns="25400" anchor="ctr"/>
          <a:lstStyle/>
          <a:p>
            <a:pPr algn="ctr"/>
            <a:endParaRPr sz="1600" dirty="0">
              <a:solidFill>
                <a:srgbClr val="000000"/>
              </a:solidFill>
              <a:latin typeface="Gotham-Book" pitchFamily="50" charset="0"/>
            </a:endParaRPr>
          </a:p>
        </p:txBody>
      </p:sp>
      <p:sp>
        <p:nvSpPr>
          <p:cNvPr id="5" name="AutoShape 2">
            <a:extLst>
              <a:ext uri="{FF2B5EF4-FFF2-40B4-BE49-F238E27FC236}">
                <a16:creationId xmlns:a16="http://schemas.microsoft.com/office/drawing/2014/main" id="{25706438-34C3-D444-89E2-96584D11276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nvGrpSpPr>
          <p:cNvPr id="29" name="Gruppieren 28">
            <a:extLst>
              <a:ext uri="{FF2B5EF4-FFF2-40B4-BE49-F238E27FC236}">
                <a16:creationId xmlns:a16="http://schemas.microsoft.com/office/drawing/2014/main" id="{4636E6D7-2572-F14F-ADED-E420ED564FB6}"/>
              </a:ext>
            </a:extLst>
          </p:cNvPr>
          <p:cNvGrpSpPr/>
          <p:nvPr/>
        </p:nvGrpSpPr>
        <p:grpSpPr>
          <a:xfrm>
            <a:off x="7013486" y="2357715"/>
            <a:ext cx="12243994" cy="13348966"/>
            <a:chOff x="3098149" y="-33251"/>
            <a:chExt cx="12243994" cy="13348966"/>
          </a:xfrm>
        </p:grpSpPr>
        <p:sp>
          <p:nvSpPr>
            <p:cNvPr id="4" name="Oval 3">
              <a:extLst>
                <a:ext uri="{FF2B5EF4-FFF2-40B4-BE49-F238E27FC236}">
                  <a16:creationId xmlns:a16="http://schemas.microsoft.com/office/drawing/2014/main" id="{424A2E9A-4CCD-5E41-A71D-C91BD17054F4}"/>
                </a:ext>
              </a:extLst>
            </p:cNvPr>
            <p:cNvSpPr/>
            <p:nvPr/>
          </p:nvSpPr>
          <p:spPr>
            <a:xfrm>
              <a:off x="3494079" y="1138203"/>
              <a:ext cx="11640818" cy="11640818"/>
            </a:xfrm>
            <a:prstGeom prst="ellipse">
              <a:avLst/>
            </a:prstGeom>
            <a:solidFill>
              <a:schemeClr val="bg1"/>
            </a:solidFill>
            <a:ln w="635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de-DE" sz="1200" dirty="0"/>
            </a:p>
          </p:txBody>
        </p:sp>
        <p:pic>
          <p:nvPicPr>
            <p:cNvPr id="7" name="Grafik 6">
              <a:extLst>
                <a:ext uri="{FF2B5EF4-FFF2-40B4-BE49-F238E27FC236}">
                  <a16:creationId xmlns:a16="http://schemas.microsoft.com/office/drawing/2014/main" id="{573232B1-FC93-5448-BE67-B4862ED35A4C}"/>
                </a:ext>
              </a:extLst>
            </p:cNvPr>
            <p:cNvPicPr>
              <a:picLocks noChangeAspect="1"/>
            </p:cNvPicPr>
            <p:nvPr/>
          </p:nvPicPr>
          <p:blipFill>
            <a:blip r:embed="rId8"/>
            <a:stretch>
              <a:fillRect/>
            </a:stretch>
          </p:blipFill>
          <p:spPr>
            <a:xfrm>
              <a:off x="4451716" y="2194475"/>
              <a:ext cx="2070100" cy="977900"/>
            </a:xfrm>
            <a:prstGeom prst="rect">
              <a:avLst/>
            </a:prstGeom>
          </p:spPr>
        </p:pic>
        <p:pic>
          <p:nvPicPr>
            <p:cNvPr id="10" name="Grafik 9">
              <a:extLst>
                <a:ext uri="{FF2B5EF4-FFF2-40B4-BE49-F238E27FC236}">
                  <a16:creationId xmlns:a16="http://schemas.microsoft.com/office/drawing/2014/main" id="{8F0B871C-931C-E34A-96B0-0518116DAA7E}"/>
                </a:ext>
              </a:extLst>
            </p:cNvPr>
            <p:cNvPicPr>
              <a:picLocks noChangeAspect="1"/>
            </p:cNvPicPr>
            <p:nvPr/>
          </p:nvPicPr>
          <p:blipFill>
            <a:blip r:embed="rId9"/>
            <a:stretch>
              <a:fillRect/>
            </a:stretch>
          </p:blipFill>
          <p:spPr>
            <a:xfrm rot="5807434">
              <a:off x="12953226" y="2827486"/>
              <a:ext cx="1703073" cy="1703073"/>
            </a:xfrm>
            <a:prstGeom prst="rect">
              <a:avLst/>
            </a:prstGeom>
          </p:spPr>
        </p:pic>
        <p:pic>
          <p:nvPicPr>
            <p:cNvPr id="12" name="Grafik 11">
              <a:extLst>
                <a:ext uri="{FF2B5EF4-FFF2-40B4-BE49-F238E27FC236}">
                  <a16:creationId xmlns:a16="http://schemas.microsoft.com/office/drawing/2014/main" id="{20CAB8FF-E3A0-4D4F-BAE4-760A062C1C4A}"/>
                </a:ext>
              </a:extLst>
            </p:cNvPr>
            <p:cNvPicPr>
              <a:picLocks noChangeAspect="1"/>
            </p:cNvPicPr>
            <p:nvPr/>
          </p:nvPicPr>
          <p:blipFill>
            <a:blip r:embed="rId10"/>
            <a:stretch>
              <a:fillRect/>
            </a:stretch>
          </p:blipFill>
          <p:spPr>
            <a:xfrm rot="9172406">
              <a:off x="13437143" y="8827228"/>
              <a:ext cx="1905000" cy="622300"/>
            </a:xfrm>
            <a:prstGeom prst="rect">
              <a:avLst/>
            </a:prstGeom>
          </p:spPr>
        </p:pic>
        <p:pic>
          <p:nvPicPr>
            <p:cNvPr id="14" name="Grafik 13">
              <a:extLst>
                <a:ext uri="{FF2B5EF4-FFF2-40B4-BE49-F238E27FC236}">
                  <a16:creationId xmlns:a16="http://schemas.microsoft.com/office/drawing/2014/main" id="{D42EE34E-3C60-5C47-A819-612024D6B161}"/>
                </a:ext>
              </a:extLst>
            </p:cNvPr>
            <p:cNvPicPr>
              <a:picLocks noChangeAspect="1"/>
            </p:cNvPicPr>
            <p:nvPr/>
          </p:nvPicPr>
          <p:blipFill>
            <a:blip r:embed="rId11"/>
            <a:stretch>
              <a:fillRect/>
            </a:stretch>
          </p:blipFill>
          <p:spPr>
            <a:xfrm rot="11103489">
              <a:off x="11240384" y="11076214"/>
              <a:ext cx="1828800" cy="1246909"/>
            </a:xfrm>
            <a:prstGeom prst="rect">
              <a:avLst/>
            </a:prstGeom>
          </p:spPr>
        </p:pic>
        <p:pic>
          <p:nvPicPr>
            <p:cNvPr id="16" name="Grafik 15">
              <a:extLst>
                <a:ext uri="{FF2B5EF4-FFF2-40B4-BE49-F238E27FC236}">
                  <a16:creationId xmlns:a16="http://schemas.microsoft.com/office/drawing/2014/main" id="{A350AEB2-CBF9-E444-A13D-0BF847539C13}"/>
                </a:ext>
              </a:extLst>
            </p:cNvPr>
            <p:cNvPicPr>
              <a:picLocks noChangeAspect="1"/>
            </p:cNvPicPr>
            <p:nvPr/>
          </p:nvPicPr>
          <p:blipFill>
            <a:blip r:embed="rId12"/>
            <a:stretch>
              <a:fillRect/>
            </a:stretch>
          </p:blipFill>
          <p:spPr>
            <a:xfrm rot="14106484">
              <a:off x="6730456" y="11848865"/>
              <a:ext cx="1828800" cy="1104900"/>
            </a:xfrm>
            <a:prstGeom prst="rect">
              <a:avLst/>
            </a:prstGeom>
          </p:spPr>
        </p:pic>
        <p:pic>
          <p:nvPicPr>
            <p:cNvPr id="18" name="Grafik 17">
              <a:extLst>
                <a:ext uri="{FF2B5EF4-FFF2-40B4-BE49-F238E27FC236}">
                  <a16:creationId xmlns:a16="http://schemas.microsoft.com/office/drawing/2014/main" id="{C08A934A-039B-AB46-A6B7-45A73F4F3EEA}"/>
                </a:ext>
              </a:extLst>
            </p:cNvPr>
            <p:cNvPicPr>
              <a:picLocks noChangeAspect="1"/>
            </p:cNvPicPr>
            <p:nvPr/>
          </p:nvPicPr>
          <p:blipFill>
            <a:blip r:embed="rId13"/>
            <a:stretch>
              <a:fillRect/>
            </a:stretch>
          </p:blipFill>
          <p:spPr>
            <a:xfrm rot="2957384">
              <a:off x="8916375" y="849399"/>
              <a:ext cx="2616200" cy="850900"/>
            </a:xfrm>
            <a:prstGeom prst="rect">
              <a:avLst/>
            </a:prstGeom>
          </p:spPr>
        </p:pic>
        <p:pic>
          <p:nvPicPr>
            <p:cNvPr id="20" name="Grafik 19">
              <a:extLst>
                <a:ext uri="{FF2B5EF4-FFF2-40B4-BE49-F238E27FC236}">
                  <a16:creationId xmlns:a16="http://schemas.microsoft.com/office/drawing/2014/main" id="{27B5E9BF-F2FD-BB40-A08B-B06901B81BF2}"/>
                </a:ext>
              </a:extLst>
            </p:cNvPr>
            <p:cNvPicPr>
              <a:picLocks noChangeAspect="1"/>
            </p:cNvPicPr>
            <p:nvPr/>
          </p:nvPicPr>
          <p:blipFill>
            <a:blip r:embed="rId14"/>
            <a:stretch>
              <a:fillRect/>
            </a:stretch>
          </p:blipFill>
          <p:spPr>
            <a:xfrm rot="18895533">
              <a:off x="2425049" y="5818240"/>
              <a:ext cx="2247900" cy="901700"/>
            </a:xfrm>
            <a:prstGeom prst="rect">
              <a:avLst/>
            </a:prstGeom>
          </p:spPr>
        </p:pic>
        <p:pic>
          <p:nvPicPr>
            <p:cNvPr id="21" name="Grafik 20">
              <a:extLst>
                <a:ext uri="{FF2B5EF4-FFF2-40B4-BE49-F238E27FC236}">
                  <a16:creationId xmlns:a16="http://schemas.microsoft.com/office/drawing/2014/main" id="{06E753CC-9E48-BF42-9CFF-8A5BD786D6F2}"/>
                </a:ext>
              </a:extLst>
            </p:cNvPr>
            <p:cNvPicPr>
              <a:picLocks noChangeAspect="1"/>
            </p:cNvPicPr>
            <p:nvPr/>
          </p:nvPicPr>
          <p:blipFill>
            <a:blip r:embed="rId15"/>
            <a:stretch>
              <a:fillRect/>
            </a:stretch>
          </p:blipFill>
          <p:spPr>
            <a:xfrm rot="16643367">
              <a:off x="3296981" y="9167724"/>
              <a:ext cx="1587500" cy="1231900"/>
            </a:xfrm>
            <a:prstGeom prst="rect">
              <a:avLst/>
            </a:prstGeom>
          </p:spPr>
        </p:pic>
        <p:pic>
          <p:nvPicPr>
            <p:cNvPr id="27" name="Grafik 26">
              <a:extLst>
                <a:ext uri="{FF2B5EF4-FFF2-40B4-BE49-F238E27FC236}">
                  <a16:creationId xmlns:a16="http://schemas.microsoft.com/office/drawing/2014/main" id="{193C3FB0-FB37-B143-9423-BABBABAC96BE}"/>
                </a:ext>
              </a:extLst>
            </p:cNvPr>
            <p:cNvPicPr>
              <a:picLocks noChangeAspect="1"/>
            </p:cNvPicPr>
            <p:nvPr/>
          </p:nvPicPr>
          <p:blipFill>
            <a:blip r:embed="rId16"/>
            <a:stretch>
              <a:fillRect/>
            </a:stretch>
          </p:blipFill>
          <p:spPr>
            <a:xfrm rot="7856093">
              <a:off x="12714315" y="6405117"/>
              <a:ext cx="3350656" cy="1056513"/>
            </a:xfrm>
            <a:prstGeom prst="rect">
              <a:avLst/>
            </a:prstGeom>
          </p:spPr>
        </p:pic>
      </p:grpSp>
    </p:spTree>
    <p:extLst>
      <p:ext uri="{BB962C8B-B14F-4D97-AF65-F5344CB8AC3E}">
        <p14:creationId xmlns:p14="http://schemas.microsoft.com/office/powerpoint/2010/main" val="295772427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par>
                          <p:cTn id="7" fill="hold">
                            <p:stCondLst>
                              <p:cond delay="0"/>
                            </p:stCondLst>
                            <p:childTnLst>
                              <p:par>
                                <p:cTn id="8" presetID="8" presetClass="emph" presetSubtype="0" accel="50000" decel="50000" fill="hold" nodeType="afterEffect">
                                  <p:stCondLst>
                                    <p:cond delay="2000"/>
                                  </p:stCondLst>
                                  <p:childTnLst>
                                    <p:animRot by="-3000000">
                                      <p:cBhvr>
                                        <p:cTn id="9" dur="500" fill="hold"/>
                                        <p:tgtEl>
                                          <p:spTgt spid="29"/>
                                        </p:tgtEl>
                                        <p:attrNameLst>
                                          <p:attrName>r</p:attrName>
                                        </p:attrNameLst>
                                      </p:cBhvr>
                                    </p:animRot>
                                  </p:childTnLst>
                                </p:cTn>
                              </p:par>
                            </p:childTnLst>
                          </p:cTn>
                        </p:par>
                        <p:par>
                          <p:cTn id="10" fill="hold">
                            <p:stCondLst>
                              <p:cond delay="2500"/>
                            </p:stCondLst>
                            <p:childTnLst>
                              <p:par>
                                <p:cTn id="11" presetID="8" presetClass="emph" presetSubtype="0" accel="50000" decel="50000" fill="hold" nodeType="afterEffect">
                                  <p:stCondLst>
                                    <p:cond delay="2000"/>
                                  </p:stCondLst>
                                  <p:childTnLst>
                                    <p:animRot by="-2820000">
                                      <p:cBhvr>
                                        <p:cTn id="12" dur="500" fill="hold"/>
                                        <p:tgtEl>
                                          <p:spTgt spid="29"/>
                                        </p:tgtEl>
                                        <p:attrNameLst>
                                          <p:attrName>r</p:attrName>
                                        </p:attrNameLst>
                                      </p:cBhvr>
                                    </p:animRot>
                                  </p:childTnLst>
                                </p:cTn>
                              </p:par>
                            </p:childTnLst>
                          </p:cTn>
                        </p:par>
                        <p:par>
                          <p:cTn id="13" fill="hold">
                            <p:stCondLst>
                              <p:cond delay="5000"/>
                            </p:stCondLst>
                            <p:childTnLst>
                              <p:par>
                                <p:cTn id="14" presetID="8" presetClass="emph" presetSubtype="0" accel="50000" decel="50000" fill="hold" nodeType="afterEffect">
                                  <p:stCondLst>
                                    <p:cond delay="2000"/>
                                  </p:stCondLst>
                                  <p:childTnLst>
                                    <p:animRot by="-2100000">
                                      <p:cBhvr>
                                        <p:cTn id="15" dur="500" fill="hold"/>
                                        <p:tgtEl>
                                          <p:spTgt spid="29"/>
                                        </p:tgtEl>
                                        <p:attrNameLst>
                                          <p:attrName>r</p:attrName>
                                        </p:attrNameLst>
                                      </p:cBhvr>
                                    </p:animRot>
                                  </p:childTnLst>
                                </p:cTn>
                              </p:par>
                            </p:childTnLst>
                          </p:cTn>
                        </p:par>
                        <p:par>
                          <p:cTn id="16" fill="hold">
                            <p:stCondLst>
                              <p:cond delay="7500"/>
                            </p:stCondLst>
                            <p:childTnLst>
                              <p:par>
                                <p:cTn id="17" presetID="8" presetClass="emph" presetSubtype="0" accel="50000" decel="50000" fill="hold" nodeType="afterEffect">
                                  <p:stCondLst>
                                    <p:cond delay="2000"/>
                                  </p:stCondLst>
                                  <p:childTnLst>
                                    <p:animRot by="-1320000">
                                      <p:cBhvr>
                                        <p:cTn id="18" dur="500" fill="hold"/>
                                        <p:tgtEl>
                                          <p:spTgt spid="29"/>
                                        </p:tgtEl>
                                        <p:attrNameLst>
                                          <p:attrName>r</p:attrName>
                                        </p:attrNameLst>
                                      </p:cBhvr>
                                    </p:animRot>
                                  </p:childTnLst>
                                </p:cTn>
                              </p:par>
                            </p:childTnLst>
                          </p:cTn>
                        </p:par>
                        <p:par>
                          <p:cTn id="19" fill="hold">
                            <p:stCondLst>
                              <p:cond delay="10000"/>
                            </p:stCondLst>
                            <p:childTnLst>
                              <p:par>
                                <p:cTn id="20" presetID="8" presetClass="emph" presetSubtype="0" accel="50000" decel="50000" fill="hold" nodeType="afterEffect">
                                  <p:stCondLst>
                                    <p:cond delay="2000"/>
                                  </p:stCondLst>
                                  <p:childTnLst>
                                    <p:animRot by="-1800000">
                                      <p:cBhvr>
                                        <p:cTn id="21" dur="500" fill="hold"/>
                                        <p:tgtEl>
                                          <p:spTgt spid="29"/>
                                        </p:tgtEl>
                                        <p:attrNameLst>
                                          <p:attrName>r</p:attrName>
                                        </p:attrNameLst>
                                      </p:cBhvr>
                                    </p:animRot>
                                  </p:childTnLst>
                                </p:cTn>
                              </p:par>
                            </p:childTnLst>
                          </p:cTn>
                        </p:par>
                        <p:par>
                          <p:cTn id="22" fill="hold">
                            <p:stCondLst>
                              <p:cond delay="12500"/>
                            </p:stCondLst>
                            <p:childTnLst>
                              <p:par>
                                <p:cTn id="23" presetID="8" presetClass="emph" presetSubtype="0" accel="50000" decel="50000" fill="hold" nodeType="afterEffect">
                                  <p:stCondLst>
                                    <p:cond delay="2000"/>
                                  </p:stCondLst>
                                  <p:childTnLst>
                                    <p:animRot by="-3000000">
                                      <p:cBhvr>
                                        <p:cTn id="24" dur="500" fill="hold"/>
                                        <p:tgtEl>
                                          <p:spTgt spid="29"/>
                                        </p:tgtEl>
                                        <p:attrNameLst>
                                          <p:attrName>r</p:attrName>
                                        </p:attrNameLst>
                                      </p:cBhvr>
                                    </p:animRot>
                                  </p:childTnLst>
                                </p:cTn>
                              </p:par>
                            </p:childTnLst>
                          </p:cTn>
                        </p:par>
                        <p:par>
                          <p:cTn id="25" fill="hold">
                            <p:stCondLst>
                              <p:cond delay="15000"/>
                            </p:stCondLst>
                            <p:childTnLst>
                              <p:par>
                                <p:cTn id="26" presetID="8" presetClass="emph" presetSubtype="0" accel="50000" decel="50000" fill="hold" nodeType="afterEffect">
                                  <p:stCondLst>
                                    <p:cond delay="2000"/>
                                  </p:stCondLst>
                                  <p:childTnLst>
                                    <p:animRot by="-2700000">
                                      <p:cBhvr>
                                        <p:cTn id="27" dur="500" fill="hold"/>
                                        <p:tgtEl>
                                          <p:spTgt spid="29"/>
                                        </p:tgtEl>
                                        <p:attrNameLst>
                                          <p:attrName>r</p:attrName>
                                        </p:attrNameLst>
                                      </p:cBhvr>
                                    </p:animRot>
                                  </p:childTnLst>
                                </p:cTn>
                              </p:par>
                            </p:childTnLst>
                          </p:cTn>
                        </p:par>
                        <p:par>
                          <p:cTn id="28" fill="hold">
                            <p:stCondLst>
                              <p:cond delay="17500"/>
                            </p:stCondLst>
                            <p:childTnLst>
                              <p:par>
                                <p:cTn id="29" presetID="8" presetClass="emph" presetSubtype="0" accel="50000" decel="50000" fill="hold" nodeType="afterEffect">
                                  <p:stCondLst>
                                    <p:cond delay="2000"/>
                                  </p:stCondLst>
                                  <p:childTnLst>
                                    <p:animRot by="-2100000">
                                      <p:cBhvr>
                                        <p:cTn id="30" dur="500" fill="hold"/>
                                        <p:tgtEl>
                                          <p:spTgt spid="29"/>
                                        </p:tgtEl>
                                        <p:attrNameLst>
                                          <p:attrName>r</p:attrName>
                                        </p:attrNameLst>
                                      </p:cBhvr>
                                    </p:animRot>
                                  </p:childTnLst>
                                </p:cTn>
                              </p:par>
                            </p:childTnLst>
                          </p:cTn>
                        </p:par>
                        <p:par>
                          <p:cTn id="31" fill="hold">
                            <p:stCondLst>
                              <p:cond delay="20000"/>
                            </p:stCondLst>
                            <p:childTnLst>
                              <p:par>
                                <p:cTn id="32" presetID="37" presetClass="exit" presetSubtype="0" fill="hold" nodeType="afterEffect">
                                  <p:stCondLst>
                                    <p:cond delay="0"/>
                                  </p:stCondLst>
                                  <p:childTnLst>
                                    <p:animEffect transition="out" filter="fade">
                                      <p:cBhvr>
                                        <p:cTn id="33" dur="1000"/>
                                        <p:tgtEl>
                                          <p:spTgt spid="29"/>
                                        </p:tgtEl>
                                      </p:cBhvr>
                                    </p:animEffect>
                                    <p:anim calcmode="lin" valueType="num">
                                      <p:cBhvr>
                                        <p:cTn id="34" dur="1000"/>
                                        <p:tgtEl>
                                          <p:spTgt spid="29"/>
                                        </p:tgtEl>
                                        <p:attrNameLst>
                                          <p:attrName>ppt_x</p:attrName>
                                        </p:attrNameLst>
                                      </p:cBhvr>
                                      <p:tavLst>
                                        <p:tav tm="0">
                                          <p:val>
                                            <p:strVal val="ppt_x"/>
                                          </p:val>
                                        </p:tav>
                                        <p:tav tm="100000">
                                          <p:val>
                                            <p:strVal val="ppt_x"/>
                                          </p:val>
                                        </p:tav>
                                      </p:tavLst>
                                    </p:anim>
                                    <p:anim calcmode="lin" valueType="num">
                                      <p:cBhvr>
                                        <p:cTn id="35" dur="100" decel="100000"/>
                                        <p:tgtEl>
                                          <p:spTgt spid="29"/>
                                        </p:tgtEl>
                                        <p:attrNameLst>
                                          <p:attrName>ppt_y</p:attrName>
                                        </p:attrNameLst>
                                      </p:cBhvr>
                                      <p:tavLst>
                                        <p:tav tm="0">
                                          <p:val>
                                            <p:strVal val="ppt_y"/>
                                          </p:val>
                                        </p:tav>
                                        <p:tav tm="100000">
                                          <p:val>
                                            <p:strVal val="ppt_y-.03"/>
                                          </p:val>
                                        </p:tav>
                                      </p:tavLst>
                                    </p:anim>
                                    <p:anim calcmode="lin" valueType="num">
                                      <p:cBhvr>
                                        <p:cTn id="36" dur="900" accel="100000">
                                          <p:stCondLst>
                                            <p:cond delay="100"/>
                                          </p:stCondLst>
                                        </p:cTn>
                                        <p:tgtEl>
                                          <p:spTgt spid="29"/>
                                        </p:tgtEl>
                                        <p:attrNameLst>
                                          <p:attrName>ppt_y</p:attrName>
                                        </p:attrNameLst>
                                      </p:cBhvr>
                                      <p:tavLst>
                                        <p:tav tm="0">
                                          <p:val>
                                            <p:strVal val="ppt_y"/>
                                          </p:val>
                                        </p:tav>
                                        <p:tav tm="100000">
                                          <p:val>
                                            <p:strVal val="ppt_y+1"/>
                                          </p:val>
                                        </p:tav>
                                      </p:tavLst>
                                    </p:anim>
                                    <p:set>
                                      <p:cBhvr>
                                        <p:cTn id="37" dur="1" fill="hold">
                                          <p:stCondLst>
                                            <p:cond delay="999"/>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CC78D838-665F-4B4F-B81A-A6565F6087BC}"/>
              </a:ext>
            </a:extLst>
          </p:cNvPr>
          <p:cNvSpPr>
            <a:spLocks noGrp="1"/>
          </p:cNvSpPr>
          <p:nvPr>
            <p:ph type="ftr" sz="quarter" idx="12"/>
          </p:nvPr>
        </p:nvSpPr>
        <p:spPr/>
        <p:txBody>
          <a:bodyPr/>
          <a:lstStyle/>
          <a:p>
            <a:r>
              <a:rPr lang="de-DE" noProof="1"/>
              <a:t>Als IT-Entwicklerin in der Agentur</a:t>
            </a:r>
          </a:p>
        </p:txBody>
      </p:sp>
      <p:sp>
        <p:nvSpPr>
          <p:cNvPr id="3" name="Foliennummernplatzhalter 2">
            <a:extLst>
              <a:ext uri="{FF2B5EF4-FFF2-40B4-BE49-F238E27FC236}">
                <a16:creationId xmlns:a16="http://schemas.microsoft.com/office/drawing/2014/main" id="{01EC4B6D-FC56-A04E-9C31-7F1228A08D13}"/>
              </a:ext>
            </a:extLst>
          </p:cNvPr>
          <p:cNvSpPr>
            <a:spLocks noGrp="1"/>
          </p:cNvSpPr>
          <p:nvPr>
            <p:ph type="sldNum" sz="quarter" idx="13"/>
          </p:nvPr>
        </p:nvSpPr>
        <p:spPr/>
        <p:txBody>
          <a:bodyPr/>
          <a:lstStyle/>
          <a:p>
            <a:fld id="{C201EEB8-6482-40CC-A2C8-0955E4E6251A}" type="slidenum">
              <a:rPr lang="de-DE" smtClean="0"/>
              <a:pPr/>
              <a:t>13</a:t>
            </a:fld>
            <a:endParaRPr lang="de-DE"/>
          </a:p>
        </p:txBody>
      </p:sp>
      <p:sp>
        <p:nvSpPr>
          <p:cNvPr id="9" name="Titel 8">
            <a:extLst>
              <a:ext uri="{FF2B5EF4-FFF2-40B4-BE49-F238E27FC236}">
                <a16:creationId xmlns:a16="http://schemas.microsoft.com/office/drawing/2014/main" id="{744F60FC-B172-2140-A0F1-5AA7563D1FE3}"/>
              </a:ext>
            </a:extLst>
          </p:cNvPr>
          <p:cNvSpPr>
            <a:spLocks noGrp="1"/>
          </p:cNvSpPr>
          <p:nvPr>
            <p:ph type="title"/>
          </p:nvPr>
        </p:nvSpPr>
        <p:spPr/>
        <p:txBody>
          <a:bodyPr/>
          <a:lstStyle/>
          <a:p>
            <a:r>
              <a:rPr lang="de-DE" noProof="1">
                <a:latin typeface="+mn-lt"/>
              </a:rPr>
              <a:t>IT-Entwicklung im </a:t>
            </a:r>
            <a:r>
              <a:rPr lang="de-DE" noProof="1"/>
              <a:t>Backend</a:t>
            </a:r>
            <a:endParaRPr lang="de-DE" dirty="0">
              <a:latin typeface="+mn-lt"/>
            </a:endParaRPr>
          </a:p>
        </p:txBody>
      </p:sp>
      <p:sp>
        <p:nvSpPr>
          <p:cNvPr id="4" name="Textfeld 3">
            <a:extLst>
              <a:ext uri="{FF2B5EF4-FFF2-40B4-BE49-F238E27FC236}">
                <a16:creationId xmlns:a16="http://schemas.microsoft.com/office/drawing/2014/main" id="{4CAC9D10-DAB0-4645-90C2-27ED0AC38F6E}"/>
              </a:ext>
            </a:extLst>
          </p:cNvPr>
          <p:cNvSpPr txBox="1"/>
          <p:nvPr/>
        </p:nvSpPr>
        <p:spPr>
          <a:xfrm>
            <a:off x="2938072" y="2081241"/>
            <a:ext cx="65" cy="184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ctr">
            <a:spAutoFit/>
          </a:bodyPr>
          <a:lstStyle/>
          <a:p>
            <a:pPr algn="l"/>
            <a:endParaRPr lang="de-DE" sz="1200" noProof="1">
              <a:solidFill>
                <a:schemeClr val="tx1"/>
              </a:solidFill>
            </a:endParaRPr>
          </a:p>
        </p:txBody>
      </p:sp>
      <p:pic>
        <p:nvPicPr>
          <p:cNvPr id="2050" name="Picture 2">
            <a:extLst>
              <a:ext uri="{FF2B5EF4-FFF2-40B4-BE49-F238E27FC236}">
                <a16:creationId xmlns:a16="http://schemas.microsoft.com/office/drawing/2014/main" id="{6124F67F-EED9-7F4E-B534-0ECAB166CA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417802">
            <a:off x="2041003" y="1256760"/>
            <a:ext cx="8682428" cy="4969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882335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fik 14">
            <a:extLst>
              <a:ext uri="{FF2B5EF4-FFF2-40B4-BE49-F238E27FC236}">
                <a16:creationId xmlns:a16="http://schemas.microsoft.com/office/drawing/2014/main" id="{DEF5F702-0DC1-354F-B8DB-8F10EFBD9D2F}"/>
              </a:ext>
            </a:extLst>
          </p:cNvPr>
          <p:cNvPicPr>
            <a:picLocks noChangeAspect="1"/>
          </p:cNvPicPr>
          <p:nvPr/>
        </p:nvPicPr>
        <p:blipFill>
          <a:blip r:embed="rId3"/>
          <a:stretch>
            <a:fillRect/>
          </a:stretch>
        </p:blipFill>
        <p:spPr>
          <a:xfrm>
            <a:off x="1372662" y="376514"/>
            <a:ext cx="9007763" cy="6192837"/>
          </a:xfrm>
          <a:prstGeom prst="rect">
            <a:avLst/>
          </a:prstGeom>
          <a:noFill/>
        </p:spPr>
      </p:pic>
      <p:sp>
        <p:nvSpPr>
          <p:cNvPr id="4" name="Textfeld 3">
            <a:extLst>
              <a:ext uri="{FF2B5EF4-FFF2-40B4-BE49-F238E27FC236}">
                <a16:creationId xmlns:a16="http://schemas.microsoft.com/office/drawing/2014/main" id="{4CAC9D10-DAB0-4645-90C2-27ED0AC38F6E}"/>
              </a:ext>
            </a:extLst>
          </p:cNvPr>
          <p:cNvSpPr txBox="1"/>
          <p:nvPr/>
        </p:nvSpPr>
        <p:spPr>
          <a:xfrm>
            <a:off x="2938072" y="2081241"/>
            <a:ext cx="65"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ctr">
            <a:spAutoFit/>
          </a:bodyPr>
          <a:lstStyle/>
          <a:p>
            <a:pPr algn="l"/>
            <a:endParaRPr lang="de-DE" sz="1200" noProof="1">
              <a:solidFill>
                <a:schemeClr val="tx1"/>
              </a:solidFill>
            </a:endParaRPr>
          </a:p>
        </p:txBody>
      </p:sp>
      <p:sp>
        <p:nvSpPr>
          <p:cNvPr id="3" name="Foliennummernplatzhalter 2" hidden="1">
            <a:extLst>
              <a:ext uri="{FF2B5EF4-FFF2-40B4-BE49-F238E27FC236}">
                <a16:creationId xmlns:a16="http://schemas.microsoft.com/office/drawing/2014/main" id="{01EC4B6D-FC56-A04E-9C31-7F1228A08D13}"/>
              </a:ext>
            </a:extLst>
          </p:cNvPr>
          <p:cNvSpPr>
            <a:spLocks noGrp="1"/>
          </p:cNvSpPr>
          <p:nvPr>
            <p:ph type="sldNum" sz="quarter" idx="13"/>
          </p:nvPr>
        </p:nvSpPr>
        <p:spPr/>
        <p:txBody>
          <a:bodyPr/>
          <a:lstStyle/>
          <a:p>
            <a:pPr>
              <a:spcAft>
                <a:spcPts val="600"/>
              </a:spcAft>
            </a:pPr>
            <a:fld id="{C201EEB8-6482-40CC-A2C8-0955E4E6251A}" type="slidenum">
              <a:rPr lang="de-DE" smtClean="0"/>
              <a:pPr>
                <a:spcAft>
                  <a:spcPts val="600"/>
                </a:spcAft>
              </a:pPr>
              <a:t>14</a:t>
            </a:fld>
            <a:endParaRPr lang="de-DE"/>
          </a:p>
        </p:txBody>
      </p:sp>
    </p:spTree>
    <p:extLst>
      <p:ext uri="{BB962C8B-B14F-4D97-AF65-F5344CB8AC3E}">
        <p14:creationId xmlns:p14="http://schemas.microsoft.com/office/powerpoint/2010/main" val="89082619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CC78D838-665F-4B4F-B81A-A6565F6087BC}"/>
              </a:ext>
            </a:extLst>
          </p:cNvPr>
          <p:cNvSpPr>
            <a:spLocks noGrp="1"/>
          </p:cNvSpPr>
          <p:nvPr>
            <p:ph type="ftr" sz="quarter" idx="12"/>
          </p:nvPr>
        </p:nvSpPr>
        <p:spPr/>
        <p:txBody>
          <a:bodyPr/>
          <a:lstStyle/>
          <a:p>
            <a:r>
              <a:rPr lang="de-DE" noProof="1"/>
              <a:t>Als IT-Entwicklerin in der Agentur</a:t>
            </a:r>
          </a:p>
        </p:txBody>
      </p:sp>
      <p:sp>
        <p:nvSpPr>
          <p:cNvPr id="3" name="Foliennummernplatzhalter 2">
            <a:extLst>
              <a:ext uri="{FF2B5EF4-FFF2-40B4-BE49-F238E27FC236}">
                <a16:creationId xmlns:a16="http://schemas.microsoft.com/office/drawing/2014/main" id="{01EC4B6D-FC56-A04E-9C31-7F1228A08D13}"/>
              </a:ext>
            </a:extLst>
          </p:cNvPr>
          <p:cNvSpPr>
            <a:spLocks noGrp="1"/>
          </p:cNvSpPr>
          <p:nvPr>
            <p:ph type="sldNum" sz="quarter" idx="13"/>
          </p:nvPr>
        </p:nvSpPr>
        <p:spPr/>
        <p:txBody>
          <a:bodyPr/>
          <a:lstStyle/>
          <a:p>
            <a:fld id="{C201EEB8-6482-40CC-A2C8-0955E4E6251A}" type="slidenum">
              <a:rPr lang="de-DE" smtClean="0"/>
              <a:pPr/>
              <a:t>15</a:t>
            </a:fld>
            <a:endParaRPr lang="de-DE"/>
          </a:p>
        </p:txBody>
      </p:sp>
      <p:sp>
        <p:nvSpPr>
          <p:cNvPr id="9" name="Titel 8">
            <a:extLst>
              <a:ext uri="{FF2B5EF4-FFF2-40B4-BE49-F238E27FC236}">
                <a16:creationId xmlns:a16="http://schemas.microsoft.com/office/drawing/2014/main" id="{744F60FC-B172-2140-A0F1-5AA7563D1FE3}"/>
              </a:ext>
            </a:extLst>
          </p:cNvPr>
          <p:cNvSpPr>
            <a:spLocks noGrp="1"/>
          </p:cNvSpPr>
          <p:nvPr>
            <p:ph type="title"/>
          </p:nvPr>
        </p:nvSpPr>
        <p:spPr/>
        <p:txBody>
          <a:bodyPr/>
          <a:lstStyle/>
          <a:p>
            <a:r>
              <a:rPr lang="de-DE" noProof="1">
                <a:latin typeface="+mn-lt"/>
              </a:rPr>
              <a:t>IT-Entwicklung im </a:t>
            </a:r>
            <a:r>
              <a:rPr lang="de-DE" noProof="1"/>
              <a:t>Backend</a:t>
            </a:r>
            <a:endParaRPr lang="de-DE" dirty="0">
              <a:latin typeface="+mn-lt"/>
            </a:endParaRPr>
          </a:p>
        </p:txBody>
      </p:sp>
      <p:sp>
        <p:nvSpPr>
          <p:cNvPr id="4" name="Textfeld 3">
            <a:extLst>
              <a:ext uri="{FF2B5EF4-FFF2-40B4-BE49-F238E27FC236}">
                <a16:creationId xmlns:a16="http://schemas.microsoft.com/office/drawing/2014/main" id="{4CAC9D10-DAB0-4645-90C2-27ED0AC38F6E}"/>
              </a:ext>
            </a:extLst>
          </p:cNvPr>
          <p:cNvSpPr txBox="1"/>
          <p:nvPr/>
        </p:nvSpPr>
        <p:spPr>
          <a:xfrm>
            <a:off x="2938072" y="2081241"/>
            <a:ext cx="65" cy="184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ctr">
            <a:spAutoFit/>
          </a:bodyPr>
          <a:lstStyle/>
          <a:p>
            <a:pPr algn="l"/>
            <a:endParaRPr lang="de-DE" sz="1200" noProof="1">
              <a:solidFill>
                <a:schemeClr val="tx1"/>
              </a:solidFill>
            </a:endParaRPr>
          </a:p>
        </p:txBody>
      </p:sp>
      <p:pic>
        <p:nvPicPr>
          <p:cNvPr id="5" name="Grafik 4">
            <a:extLst>
              <a:ext uri="{FF2B5EF4-FFF2-40B4-BE49-F238E27FC236}">
                <a16:creationId xmlns:a16="http://schemas.microsoft.com/office/drawing/2014/main" id="{4668A4A3-B9F6-A645-891C-4D5712440411}"/>
              </a:ext>
            </a:extLst>
          </p:cNvPr>
          <p:cNvPicPr>
            <a:picLocks noChangeAspect="1"/>
          </p:cNvPicPr>
          <p:nvPr/>
        </p:nvPicPr>
        <p:blipFill>
          <a:blip r:embed="rId3"/>
          <a:stretch>
            <a:fillRect/>
          </a:stretch>
        </p:blipFill>
        <p:spPr>
          <a:xfrm>
            <a:off x="1517084" y="2143453"/>
            <a:ext cx="7279253" cy="2877038"/>
          </a:xfrm>
          <a:prstGeom prst="rect">
            <a:avLst/>
          </a:prstGeom>
        </p:spPr>
      </p:pic>
    </p:spTree>
    <p:extLst>
      <p:ext uri="{BB962C8B-B14F-4D97-AF65-F5344CB8AC3E}">
        <p14:creationId xmlns:p14="http://schemas.microsoft.com/office/powerpoint/2010/main" val="148420420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he Four Worst Things About Being A Frontend Developer | by Malcolm |  Frontend Digest">
            <a:extLst>
              <a:ext uri="{FF2B5EF4-FFF2-40B4-BE49-F238E27FC236}">
                <a16:creationId xmlns:a16="http://schemas.microsoft.com/office/drawing/2014/main" id="{305EEE9C-389F-514D-8FB3-508F79B511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330" r="16336" b="-1"/>
          <a:stretch/>
        </p:blipFill>
        <p:spPr bwMode="auto">
          <a:xfrm>
            <a:off x="20" y="10"/>
            <a:ext cx="6095980" cy="6857990"/>
          </a:xfrm>
          <a:prstGeom prst="rect">
            <a:avLst/>
          </a:prstGeom>
          <a:solidFill>
            <a:srgbClr val="FFFFFF"/>
          </a:solidFill>
        </p:spPr>
      </p:pic>
      <p:sp>
        <p:nvSpPr>
          <p:cNvPr id="2" name="Fußzeilenplatzhalter 1">
            <a:extLst>
              <a:ext uri="{FF2B5EF4-FFF2-40B4-BE49-F238E27FC236}">
                <a16:creationId xmlns:a16="http://schemas.microsoft.com/office/drawing/2014/main" id="{CC78D838-665F-4B4F-B81A-A6565F6087BC}"/>
              </a:ext>
            </a:extLst>
          </p:cNvPr>
          <p:cNvSpPr>
            <a:spLocks noGrp="1"/>
          </p:cNvSpPr>
          <p:nvPr>
            <p:ph type="ftr" sz="quarter" idx="12"/>
          </p:nvPr>
        </p:nvSpPr>
        <p:spPr>
          <a:xfrm>
            <a:off x="6743700" y="6340317"/>
            <a:ext cx="4105275" cy="129600"/>
          </a:xfrm>
        </p:spPr>
        <p:txBody>
          <a:bodyPr anchor="ctr">
            <a:normAutofit/>
          </a:bodyPr>
          <a:lstStyle/>
          <a:p>
            <a:pPr>
              <a:lnSpc>
                <a:spcPct val="90000"/>
              </a:lnSpc>
              <a:spcAft>
                <a:spcPts val="600"/>
              </a:spcAft>
            </a:pPr>
            <a:r>
              <a:rPr lang="de-DE" noProof="1"/>
              <a:t>Als IT-Entwicklerin in der Agentur</a:t>
            </a:r>
          </a:p>
        </p:txBody>
      </p:sp>
      <p:sp>
        <p:nvSpPr>
          <p:cNvPr id="3" name="Foliennummernplatzhalter 2">
            <a:extLst>
              <a:ext uri="{FF2B5EF4-FFF2-40B4-BE49-F238E27FC236}">
                <a16:creationId xmlns:a16="http://schemas.microsoft.com/office/drawing/2014/main" id="{01EC4B6D-FC56-A04E-9C31-7F1228A08D13}"/>
              </a:ext>
            </a:extLst>
          </p:cNvPr>
          <p:cNvSpPr>
            <a:spLocks noGrp="1"/>
          </p:cNvSpPr>
          <p:nvPr>
            <p:ph type="sldNum" sz="quarter" idx="13"/>
          </p:nvPr>
        </p:nvSpPr>
        <p:spPr>
          <a:xfrm>
            <a:off x="11352575" y="6351575"/>
            <a:ext cx="360000" cy="129600"/>
          </a:xfrm>
        </p:spPr>
        <p:txBody>
          <a:bodyPr anchor="t">
            <a:normAutofit/>
          </a:bodyPr>
          <a:lstStyle/>
          <a:p>
            <a:pPr>
              <a:spcAft>
                <a:spcPts val="600"/>
              </a:spcAft>
            </a:pPr>
            <a:fld id="{C201EEB8-6482-40CC-A2C8-0955E4E6251A}" type="slidenum">
              <a:rPr lang="de-DE" smtClean="0"/>
              <a:pPr>
                <a:spcAft>
                  <a:spcPts val="600"/>
                </a:spcAft>
              </a:pPr>
              <a:t>16</a:t>
            </a:fld>
            <a:endParaRPr lang="de-DE"/>
          </a:p>
        </p:txBody>
      </p:sp>
      <p:sp>
        <p:nvSpPr>
          <p:cNvPr id="9" name="Titel 8">
            <a:extLst>
              <a:ext uri="{FF2B5EF4-FFF2-40B4-BE49-F238E27FC236}">
                <a16:creationId xmlns:a16="http://schemas.microsoft.com/office/drawing/2014/main" id="{744F60FC-B172-2140-A0F1-5AA7563D1FE3}"/>
              </a:ext>
            </a:extLst>
          </p:cNvPr>
          <p:cNvSpPr>
            <a:spLocks noGrp="1"/>
          </p:cNvSpPr>
          <p:nvPr>
            <p:ph type="title"/>
          </p:nvPr>
        </p:nvSpPr>
        <p:spPr>
          <a:xfrm>
            <a:off x="7075174" y="1757299"/>
            <a:ext cx="4277401" cy="2988121"/>
          </a:xfrm>
        </p:spPr>
        <p:txBody>
          <a:bodyPr anchor="t">
            <a:normAutofit/>
          </a:bodyPr>
          <a:lstStyle/>
          <a:p>
            <a:r>
              <a:rPr lang="de-DE" noProof="1"/>
              <a:t>IT-Entwicklung im Frontend</a:t>
            </a:r>
            <a:endParaRPr lang="de-DE"/>
          </a:p>
        </p:txBody>
      </p:sp>
      <p:sp>
        <p:nvSpPr>
          <p:cNvPr id="4" name="Textfeld 3">
            <a:extLst>
              <a:ext uri="{FF2B5EF4-FFF2-40B4-BE49-F238E27FC236}">
                <a16:creationId xmlns:a16="http://schemas.microsoft.com/office/drawing/2014/main" id="{4CAC9D10-DAB0-4645-90C2-27ED0AC38F6E}"/>
              </a:ext>
            </a:extLst>
          </p:cNvPr>
          <p:cNvSpPr txBox="1"/>
          <p:nvPr/>
        </p:nvSpPr>
        <p:spPr>
          <a:xfrm>
            <a:off x="2938072" y="2081241"/>
            <a:ext cx="65"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ctr">
            <a:spAutoFit/>
          </a:bodyPr>
          <a:lstStyle/>
          <a:p>
            <a:pPr algn="l"/>
            <a:endParaRPr lang="de-DE" sz="1200" noProof="1">
              <a:solidFill>
                <a:schemeClr val="tx1"/>
              </a:solidFill>
            </a:endParaRPr>
          </a:p>
        </p:txBody>
      </p:sp>
    </p:spTree>
    <p:extLst>
      <p:ext uri="{BB962C8B-B14F-4D97-AF65-F5344CB8AC3E}">
        <p14:creationId xmlns:p14="http://schemas.microsoft.com/office/powerpoint/2010/main" val="44313317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Backend Developer Jobs">
            <a:extLst>
              <a:ext uri="{FF2B5EF4-FFF2-40B4-BE49-F238E27FC236}">
                <a16:creationId xmlns:a16="http://schemas.microsoft.com/office/drawing/2014/main" id="{D4A55496-88BD-6A4A-9490-B2F4BA1A9F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524" y="-177311"/>
            <a:ext cx="10966453" cy="7316018"/>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The Four Worst Things About Being A Frontend Developer | by Malcolm |  Frontend Digest">
            <a:extLst>
              <a:ext uri="{FF2B5EF4-FFF2-40B4-BE49-F238E27FC236}">
                <a16:creationId xmlns:a16="http://schemas.microsoft.com/office/drawing/2014/main" id="{305EEE9C-389F-514D-8FB3-508F79B511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330" r="16336" b="-1"/>
          <a:stretch/>
        </p:blipFill>
        <p:spPr bwMode="auto">
          <a:xfrm>
            <a:off x="6125516" y="10"/>
            <a:ext cx="6095980" cy="6857990"/>
          </a:xfrm>
          <a:prstGeom prst="rect">
            <a:avLst/>
          </a:prstGeom>
          <a:solidFill>
            <a:srgbClr val="FFFFFF"/>
          </a:solidFill>
        </p:spPr>
      </p:pic>
      <p:sp>
        <p:nvSpPr>
          <p:cNvPr id="2" name="Fußzeilenplatzhalter 1">
            <a:extLst>
              <a:ext uri="{FF2B5EF4-FFF2-40B4-BE49-F238E27FC236}">
                <a16:creationId xmlns:a16="http://schemas.microsoft.com/office/drawing/2014/main" id="{CC78D838-665F-4B4F-B81A-A6565F6087BC}"/>
              </a:ext>
            </a:extLst>
          </p:cNvPr>
          <p:cNvSpPr>
            <a:spLocks noGrp="1"/>
          </p:cNvSpPr>
          <p:nvPr>
            <p:ph type="ftr" sz="quarter" idx="12"/>
          </p:nvPr>
        </p:nvSpPr>
        <p:spPr>
          <a:xfrm>
            <a:off x="6743700" y="6340317"/>
            <a:ext cx="4105275" cy="129600"/>
          </a:xfrm>
        </p:spPr>
        <p:txBody>
          <a:bodyPr anchor="ctr">
            <a:normAutofit/>
          </a:bodyPr>
          <a:lstStyle/>
          <a:p>
            <a:pPr>
              <a:lnSpc>
                <a:spcPct val="90000"/>
              </a:lnSpc>
              <a:spcAft>
                <a:spcPts val="600"/>
              </a:spcAft>
            </a:pPr>
            <a:r>
              <a:rPr lang="de-DE" noProof="1"/>
              <a:t>Als IT-Entwicklerin in der Agentur</a:t>
            </a:r>
          </a:p>
        </p:txBody>
      </p:sp>
      <p:sp>
        <p:nvSpPr>
          <p:cNvPr id="3" name="Foliennummernplatzhalter 2">
            <a:extLst>
              <a:ext uri="{FF2B5EF4-FFF2-40B4-BE49-F238E27FC236}">
                <a16:creationId xmlns:a16="http://schemas.microsoft.com/office/drawing/2014/main" id="{01EC4B6D-FC56-A04E-9C31-7F1228A08D13}"/>
              </a:ext>
            </a:extLst>
          </p:cNvPr>
          <p:cNvSpPr>
            <a:spLocks noGrp="1"/>
          </p:cNvSpPr>
          <p:nvPr>
            <p:ph type="sldNum" sz="quarter" idx="13"/>
          </p:nvPr>
        </p:nvSpPr>
        <p:spPr>
          <a:xfrm>
            <a:off x="11352575" y="6351575"/>
            <a:ext cx="360000" cy="129600"/>
          </a:xfrm>
        </p:spPr>
        <p:txBody>
          <a:bodyPr anchor="t">
            <a:normAutofit/>
          </a:bodyPr>
          <a:lstStyle/>
          <a:p>
            <a:pPr>
              <a:spcAft>
                <a:spcPts val="600"/>
              </a:spcAft>
            </a:pPr>
            <a:fld id="{C201EEB8-6482-40CC-A2C8-0955E4E6251A}" type="slidenum">
              <a:rPr lang="de-DE" smtClean="0"/>
              <a:pPr>
                <a:spcAft>
                  <a:spcPts val="600"/>
                </a:spcAft>
              </a:pPr>
              <a:t>17</a:t>
            </a:fld>
            <a:endParaRPr lang="de-DE"/>
          </a:p>
        </p:txBody>
      </p:sp>
      <p:sp>
        <p:nvSpPr>
          <p:cNvPr id="4" name="Textfeld 3">
            <a:extLst>
              <a:ext uri="{FF2B5EF4-FFF2-40B4-BE49-F238E27FC236}">
                <a16:creationId xmlns:a16="http://schemas.microsoft.com/office/drawing/2014/main" id="{4CAC9D10-DAB0-4645-90C2-27ED0AC38F6E}"/>
              </a:ext>
            </a:extLst>
          </p:cNvPr>
          <p:cNvSpPr txBox="1"/>
          <p:nvPr/>
        </p:nvSpPr>
        <p:spPr>
          <a:xfrm>
            <a:off x="2938072" y="2081241"/>
            <a:ext cx="65"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rtlCol="0" anchor="ctr">
            <a:spAutoFit/>
          </a:bodyPr>
          <a:lstStyle/>
          <a:p>
            <a:pPr algn="l"/>
            <a:endParaRPr lang="de-DE" sz="1200" noProof="1">
              <a:solidFill>
                <a:schemeClr val="tx1"/>
              </a:solidFill>
            </a:endParaRPr>
          </a:p>
        </p:txBody>
      </p:sp>
    </p:spTree>
    <p:extLst>
      <p:ext uri="{BB962C8B-B14F-4D97-AF65-F5344CB8AC3E}">
        <p14:creationId xmlns:p14="http://schemas.microsoft.com/office/powerpoint/2010/main" val="73274038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CC78D838-665F-4B4F-B81A-A6565F6087BC}"/>
              </a:ext>
            </a:extLst>
          </p:cNvPr>
          <p:cNvSpPr>
            <a:spLocks noGrp="1"/>
          </p:cNvSpPr>
          <p:nvPr>
            <p:ph type="ftr" sz="quarter" idx="12"/>
          </p:nvPr>
        </p:nvSpPr>
        <p:spPr/>
        <p:txBody>
          <a:bodyPr/>
          <a:lstStyle/>
          <a:p>
            <a:r>
              <a:rPr lang="de-DE" noProof="1"/>
              <a:t>Als IT-Entwicklerin in der Agentur</a:t>
            </a:r>
          </a:p>
        </p:txBody>
      </p:sp>
      <p:sp>
        <p:nvSpPr>
          <p:cNvPr id="3" name="Foliennummernplatzhalter 2">
            <a:extLst>
              <a:ext uri="{FF2B5EF4-FFF2-40B4-BE49-F238E27FC236}">
                <a16:creationId xmlns:a16="http://schemas.microsoft.com/office/drawing/2014/main" id="{01EC4B6D-FC56-A04E-9C31-7F1228A08D13}"/>
              </a:ext>
            </a:extLst>
          </p:cNvPr>
          <p:cNvSpPr>
            <a:spLocks noGrp="1"/>
          </p:cNvSpPr>
          <p:nvPr>
            <p:ph type="sldNum" sz="quarter" idx="13"/>
          </p:nvPr>
        </p:nvSpPr>
        <p:spPr/>
        <p:txBody>
          <a:bodyPr/>
          <a:lstStyle/>
          <a:p>
            <a:fld id="{C201EEB8-6482-40CC-A2C8-0955E4E6251A}" type="slidenum">
              <a:rPr lang="de-DE" smtClean="0"/>
              <a:pPr/>
              <a:t>18</a:t>
            </a:fld>
            <a:endParaRPr lang="de-DE"/>
          </a:p>
        </p:txBody>
      </p:sp>
      <p:sp>
        <p:nvSpPr>
          <p:cNvPr id="9" name="Titel 8">
            <a:extLst>
              <a:ext uri="{FF2B5EF4-FFF2-40B4-BE49-F238E27FC236}">
                <a16:creationId xmlns:a16="http://schemas.microsoft.com/office/drawing/2014/main" id="{744F60FC-B172-2140-A0F1-5AA7563D1FE3}"/>
              </a:ext>
            </a:extLst>
          </p:cNvPr>
          <p:cNvSpPr>
            <a:spLocks noGrp="1"/>
          </p:cNvSpPr>
          <p:nvPr>
            <p:ph type="title"/>
          </p:nvPr>
        </p:nvSpPr>
        <p:spPr/>
        <p:txBody>
          <a:bodyPr/>
          <a:lstStyle/>
          <a:p>
            <a:r>
              <a:rPr lang="de-DE" noProof="1">
                <a:latin typeface="+mn-lt"/>
              </a:rPr>
              <a:t>Was macht eine </a:t>
            </a:r>
            <a:r>
              <a:rPr lang="de-DE" noProof="1"/>
              <a:t>IT-Entwicklerin</a:t>
            </a:r>
            <a:r>
              <a:rPr lang="de-DE" noProof="1">
                <a:latin typeface="+mn-lt"/>
              </a:rPr>
              <a:t> aus</a:t>
            </a:r>
            <a:r>
              <a:rPr lang="de-DE" noProof="1"/>
              <a:t>?</a:t>
            </a:r>
            <a:endParaRPr lang="de-DE" dirty="0">
              <a:latin typeface="+mn-lt"/>
            </a:endParaRPr>
          </a:p>
        </p:txBody>
      </p:sp>
      <p:sp>
        <p:nvSpPr>
          <p:cNvPr id="4" name="Textfeld 3">
            <a:extLst>
              <a:ext uri="{FF2B5EF4-FFF2-40B4-BE49-F238E27FC236}">
                <a16:creationId xmlns:a16="http://schemas.microsoft.com/office/drawing/2014/main" id="{4CAC9D10-DAB0-4645-90C2-27ED0AC38F6E}"/>
              </a:ext>
            </a:extLst>
          </p:cNvPr>
          <p:cNvSpPr txBox="1"/>
          <p:nvPr/>
        </p:nvSpPr>
        <p:spPr>
          <a:xfrm>
            <a:off x="2938072" y="2081241"/>
            <a:ext cx="65" cy="184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ctr">
            <a:spAutoFit/>
          </a:bodyPr>
          <a:lstStyle/>
          <a:p>
            <a:pPr algn="l"/>
            <a:endParaRPr lang="de-DE" sz="1200" noProof="1">
              <a:solidFill>
                <a:schemeClr val="tx1"/>
              </a:solidFill>
            </a:endParaRPr>
          </a:p>
        </p:txBody>
      </p:sp>
      <p:sp>
        <p:nvSpPr>
          <p:cNvPr id="12" name="Oval 11">
            <a:extLst>
              <a:ext uri="{FF2B5EF4-FFF2-40B4-BE49-F238E27FC236}">
                <a16:creationId xmlns:a16="http://schemas.microsoft.com/office/drawing/2014/main" id="{B6D523EC-7E7C-CF43-9A6C-21C5CB5A61A3}"/>
              </a:ext>
            </a:extLst>
          </p:cNvPr>
          <p:cNvSpPr/>
          <p:nvPr/>
        </p:nvSpPr>
        <p:spPr>
          <a:xfrm>
            <a:off x="479425" y="2451511"/>
            <a:ext cx="2687183" cy="2687183"/>
          </a:xfrm>
          <a:prstGeom prst="ellipse">
            <a:avLst/>
          </a:prstGeom>
          <a:ln w="15875" cap="rnd">
            <a:solidFill>
              <a:schemeClr val="tx1"/>
            </a:solidFill>
            <a:prstDash val="sysDot"/>
          </a:ln>
        </p:spPr>
        <p:txBody>
          <a:bodyPr vert="horz" lIns="54864" tIns="54864" rIns="54864" bIns="54864" rtlCol="0" anchor="ctr" anchorCtr="0">
            <a:noAutofit/>
          </a:bodyPr>
          <a:lstStyle/>
          <a:p>
            <a:pPr algn="ctr">
              <a:buClr>
                <a:schemeClr val="tx1"/>
              </a:buClr>
              <a:buSzPct val="80000"/>
            </a:pPr>
            <a:r>
              <a:rPr lang="en-US" sz="2000" dirty="0" err="1">
                <a:solidFill>
                  <a:srgbClr val="00061D"/>
                </a:solidFill>
              </a:rPr>
              <a:t>Teamarbeit</a:t>
            </a:r>
            <a:endParaRPr lang="en-US" sz="2000" dirty="0">
              <a:solidFill>
                <a:srgbClr val="00061D"/>
              </a:solidFill>
            </a:endParaRPr>
          </a:p>
        </p:txBody>
      </p:sp>
      <p:sp>
        <p:nvSpPr>
          <p:cNvPr id="13" name="Textfeld 12">
            <a:extLst>
              <a:ext uri="{FF2B5EF4-FFF2-40B4-BE49-F238E27FC236}">
                <a16:creationId xmlns:a16="http://schemas.microsoft.com/office/drawing/2014/main" id="{5F7789E3-5D54-0C49-A940-1945EAE77C49}"/>
              </a:ext>
            </a:extLst>
          </p:cNvPr>
          <p:cNvSpPr txBox="1"/>
          <p:nvPr/>
        </p:nvSpPr>
        <p:spPr>
          <a:xfrm>
            <a:off x="786852" y="3751727"/>
            <a:ext cx="65" cy="184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ctr">
            <a:spAutoFit/>
          </a:bodyPr>
          <a:lstStyle/>
          <a:p>
            <a:pPr algn="l"/>
            <a:endParaRPr lang="de-DE" sz="1200" noProof="1">
              <a:solidFill>
                <a:schemeClr val="tx1"/>
              </a:solidFill>
            </a:endParaRPr>
          </a:p>
        </p:txBody>
      </p:sp>
      <p:sp>
        <p:nvSpPr>
          <p:cNvPr id="14" name="Oval 13">
            <a:extLst>
              <a:ext uri="{FF2B5EF4-FFF2-40B4-BE49-F238E27FC236}">
                <a16:creationId xmlns:a16="http://schemas.microsoft.com/office/drawing/2014/main" id="{7C16DA12-C8BA-DA45-8F67-8BD17C2403D9}"/>
              </a:ext>
            </a:extLst>
          </p:cNvPr>
          <p:cNvSpPr/>
          <p:nvPr/>
        </p:nvSpPr>
        <p:spPr>
          <a:xfrm>
            <a:off x="3309375" y="1601866"/>
            <a:ext cx="2687183" cy="2687183"/>
          </a:xfrm>
          <a:prstGeom prst="ellipse">
            <a:avLst/>
          </a:prstGeom>
          <a:ln w="15875" cap="rnd">
            <a:solidFill>
              <a:schemeClr val="tx1"/>
            </a:solidFill>
            <a:prstDash val="sysDot"/>
          </a:ln>
        </p:spPr>
        <p:txBody>
          <a:bodyPr vert="horz" lIns="54864" tIns="54864" rIns="54864" bIns="54864" rtlCol="0" anchor="ctr" anchorCtr="0">
            <a:noAutofit/>
          </a:bodyPr>
          <a:lstStyle/>
          <a:p>
            <a:pPr algn="ctr">
              <a:buClr>
                <a:schemeClr val="tx1"/>
              </a:buClr>
              <a:buSzPct val="80000"/>
            </a:pPr>
            <a:r>
              <a:rPr lang="de-DE" dirty="0"/>
              <a:t>Problemlösung</a:t>
            </a:r>
            <a:r>
              <a:rPr lang="de-DE" sz="2000" dirty="0"/>
              <a:t> </a:t>
            </a:r>
            <a:r>
              <a:rPr lang="de-DE" sz="1900" dirty="0"/>
              <a:t>orientiertes Denken</a:t>
            </a:r>
          </a:p>
        </p:txBody>
      </p:sp>
      <p:sp>
        <p:nvSpPr>
          <p:cNvPr id="15" name="Oval 14">
            <a:extLst>
              <a:ext uri="{FF2B5EF4-FFF2-40B4-BE49-F238E27FC236}">
                <a16:creationId xmlns:a16="http://schemas.microsoft.com/office/drawing/2014/main" id="{320B13C2-2577-D74A-8FB4-5369198A2D56}"/>
              </a:ext>
            </a:extLst>
          </p:cNvPr>
          <p:cNvSpPr/>
          <p:nvPr/>
        </p:nvSpPr>
        <p:spPr>
          <a:xfrm>
            <a:off x="6190420" y="2451511"/>
            <a:ext cx="2687183" cy="2687183"/>
          </a:xfrm>
          <a:prstGeom prst="ellipse">
            <a:avLst/>
          </a:prstGeom>
          <a:ln w="15875" cap="rnd">
            <a:solidFill>
              <a:schemeClr val="tx1"/>
            </a:solidFill>
            <a:prstDash val="sysDot"/>
          </a:ln>
        </p:spPr>
        <p:txBody>
          <a:bodyPr vert="horz" lIns="54864" tIns="54864" rIns="54864" bIns="54864" rtlCol="0" anchor="ctr" anchorCtr="0">
            <a:noAutofit/>
          </a:bodyPr>
          <a:lstStyle/>
          <a:p>
            <a:pPr algn="ctr">
              <a:buClr>
                <a:schemeClr val="tx1"/>
              </a:buClr>
              <a:buSzPct val="80000"/>
            </a:pPr>
            <a:r>
              <a:rPr lang="en-US" sz="1900" dirty="0" err="1">
                <a:solidFill>
                  <a:srgbClr val="00061D"/>
                </a:solidFill>
              </a:rPr>
              <a:t>Mathema-tisches</a:t>
            </a:r>
            <a:r>
              <a:rPr lang="en-US" sz="1900" dirty="0">
                <a:solidFill>
                  <a:srgbClr val="00061D"/>
                </a:solidFill>
              </a:rPr>
              <a:t> </a:t>
            </a:r>
            <a:r>
              <a:rPr lang="en-US" sz="1900" dirty="0" err="1">
                <a:solidFill>
                  <a:srgbClr val="00061D"/>
                </a:solidFill>
              </a:rPr>
              <a:t>Verständnis</a:t>
            </a:r>
            <a:endParaRPr lang="en-US" sz="1900" dirty="0">
              <a:solidFill>
                <a:srgbClr val="00061D"/>
              </a:solidFill>
            </a:endParaRPr>
          </a:p>
        </p:txBody>
      </p:sp>
      <p:sp>
        <p:nvSpPr>
          <p:cNvPr id="16" name="Oval 15">
            <a:extLst>
              <a:ext uri="{FF2B5EF4-FFF2-40B4-BE49-F238E27FC236}">
                <a16:creationId xmlns:a16="http://schemas.microsoft.com/office/drawing/2014/main" id="{60D023E1-8CBE-4546-A2D5-EEF2344E70A8}"/>
              </a:ext>
            </a:extLst>
          </p:cNvPr>
          <p:cNvSpPr/>
          <p:nvPr/>
        </p:nvSpPr>
        <p:spPr>
          <a:xfrm>
            <a:off x="9024001" y="1601866"/>
            <a:ext cx="2687183" cy="2687183"/>
          </a:xfrm>
          <a:prstGeom prst="ellipse">
            <a:avLst/>
          </a:prstGeom>
          <a:ln w="15875" cap="rnd">
            <a:solidFill>
              <a:schemeClr val="tx1"/>
            </a:solidFill>
            <a:prstDash val="sysDot"/>
          </a:ln>
        </p:spPr>
        <p:txBody>
          <a:bodyPr vert="horz" lIns="54864" tIns="54864" rIns="54864" bIns="54864" rtlCol="0" anchor="ctr" anchorCtr="0">
            <a:noAutofit/>
          </a:bodyPr>
          <a:lstStyle/>
          <a:p>
            <a:pPr algn="ctr">
              <a:buClr>
                <a:schemeClr val="tx1"/>
              </a:buClr>
              <a:buSzPct val="80000"/>
            </a:pPr>
            <a:r>
              <a:rPr lang="en-US" sz="1900" dirty="0" err="1">
                <a:solidFill>
                  <a:srgbClr val="00061D"/>
                </a:solidFill>
              </a:rPr>
              <a:t>Neugier</a:t>
            </a:r>
            <a:endParaRPr lang="en-US" sz="1900" dirty="0">
              <a:solidFill>
                <a:srgbClr val="00061D"/>
              </a:solidFill>
            </a:endParaRPr>
          </a:p>
          <a:p>
            <a:pPr algn="ctr">
              <a:buClr>
                <a:schemeClr val="tx1"/>
              </a:buClr>
              <a:buSzPct val="80000"/>
            </a:pPr>
            <a:r>
              <a:rPr lang="en-US" sz="1900" dirty="0">
                <a:solidFill>
                  <a:srgbClr val="00061D"/>
                </a:solidFill>
              </a:rPr>
              <a:t>auf </a:t>
            </a:r>
            <a:r>
              <a:rPr lang="en-US" sz="1900" dirty="0" err="1">
                <a:solidFill>
                  <a:srgbClr val="00061D"/>
                </a:solidFill>
              </a:rPr>
              <a:t>Neues</a:t>
            </a:r>
            <a:endParaRPr lang="en-US" sz="1900" dirty="0">
              <a:solidFill>
                <a:srgbClr val="00061D"/>
              </a:solidFill>
            </a:endParaRPr>
          </a:p>
        </p:txBody>
      </p:sp>
    </p:spTree>
    <p:extLst>
      <p:ext uri="{BB962C8B-B14F-4D97-AF65-F5344CB8AC3E}">
        <p14:creationId xmlns:p14="http://schemas.microsoft.com/office/powerpoint/2010/main" val="122555451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CC78D838-665F-4B4F-B81A-A6565F6087BC}"/>
              </a:ext>
            </a:extLst>
          </p:cNvPr>
          <p:cNvSpPr>
            <a:spLocks noGrp="1"/>
          </p:cNvSpPr>
          <p:nvPr>
            <p:ph type="ftr" sz="quarter" idx="12"/>
          </p:nvPr>
        </p:nvSpPr>
        <p:spPr/>
        <p:txBody>
          <a:bodyPr/>
          <a:lstStyle/>
          <a:p>
            <a:r>
              <a:rPr lang="de-DE" noProof="1"/>
              <a:t>Als IT-Entwicklerin in der Agentur</a:t>
            </a:r>
          </a:p>
        </p:txBody>
      </p:sp>
      <p:sp>
        <p:nvSpPr>
          <p:cNvPr id="3" name="Foliennummernplatzhalter 2">
            <a:extLst>
              <a:ext uri="{FF2B5EF4-FFF2-40B4-BE49-F238E27FC236}">
                <a16:creationId xmlns:a16="http://schemas.microsoft.com/office/drawing/2014/main" id="{01EC4B6D-FC56-A04E-9C31-7F1228A08D13}"/>
              </a:ext>
            </a:extLst>
          </p:cNvPr>
          <p:cNvSpPr>
            <a:spLocks noGrp="1"/>
          </p:cNvSpPr>
          <p:nvPr>
            <p:ph type="sldNum" sz="quarter" idx="13"/>
          </p:nvPr>
        </p:nvSpPr>
        <p:spPr/>
        <p:txBody>
          <a:bodyPr/>
          <a:lstStyle/>
          <a:p>
            <a:fld id="{C201EEB8-6482-40CC-A2C8-0955E4E6251A}" type="slidenum">
              <a:rPr lang="de-DE" smtClean="0"/>
              <a:pPr/>
              <a:t>2</a:t>
            </a:fld>
            <a:endParaRPr lang="de-DE"/>
          </a:p>
        </p:txBody>
      </p:sp>
      <p:sp>
        <p:nvSpPr>
          <p:cNvPr id="9" name="Titel 8">
            <a:extLst>
              <a:ext uri="{FF2B5EF4-FFF2-40B4-BE49-F238E27FC236}">
                <a16:creationId xmlns:a16="http://schemas.microsoft.com/office/drawing/2014/main" id="{744F60FC-B172-2140-A0F1-5AA7563D1FE3}"/>
              </a:ext>
            </a:extLst>
          </p:cNvPr>
          <p:cNvSpPr>
            <a:spLocks noGrp="1"/>
          </p:cNvSpPr>
          <p:nvPr>
            <p:ph type="title"/>
          </p:nvPr>
        </p:nvSpPr>
        <p:spPr/>
        <p:txBody>
          <a:bodyPr/>
          <a:lstStyle/>
          <a:p>
            <a:r>
              <a:rPr lang="de-DE" noProof="1">
                <a:latin typeface="+mn-lt"/>
              </a:rPr>
              <a:t>Was </a:t>
            </a:r>
            <a:r>
              <a:rPr lang="de-DE" noProof="1"/>
              <a:t>IT </a:t>
            </a:r>
            <a:r>
              <a:rPr lang="de-DE" noProof="1">
                <a:latin typeface="+mn-lt"/>
              </a:rPr>
              <a:t>macht</a:t>
            </a:r>
            <a:endParaRPr lang="de-DE" dirty="0">
              <a:latin typeface="+mn-lt"/>
            </a:endParaRPr>
          </a:p>
        </p:txBody>
      </p:sp>
      <p:sp>
        <p:nvSpPr>
          <p:cNvPr id="10" name="Textplatzhalter 9">
            <a:extLst>
              <a:ext uri="{FF2B5EF4-FFF2-40B4-BE49-F238E27FC236}">
                <a16:creationId xmlns:a16="http://schemas.microsoft.com/office/drawing/2014/main" id="{EB76DAE8-A0F5-8F4A-83A8-45CF14553F2A}"/>
              </a:ext>
            </a:extLst>
          </p:cNvPr>
          <p:cNvSpPr>
            <a:spLocks noGrp="1"/>
          </p:cNvSpPr>
          <p:nvPr>
            <p:ph type="body" sz="quarter" idx="10"/>
          </p:nvPr>
        </p:nvSpPr>
        <p:spPr/>
        <p:txBody>
          <a:bodyPr/>
          <a:lstStyle/>
          <a:p>
            <a:r>
              <a:rPr lang="de-DE" noProof="1"/>
              <a:t>Informationstechnologie</a:t>
            </a:r>
          </a:p>
        </p:txBody>
      </p:sp>
      <p:sp>
        <p:nvSpPr>
          <p:cNvPr id="11" name="Textplatzhalter 10">
            <a:extLst>
              <a:ext uri="{FF2B5EF4-FFF2-40B4-BE49-F238E27FC236}">
                <a16:creationId xmlns:a16="http://schemas.microsoft.com/office/drawing/2014/main" id="{98EA2F4E-ADC3-CF40-B4EB-1EC0A2768F73}"/>
              </a:ext>
            </a:extLst>
          </p:cNvPr>
          <p:cNvSpPr>
            <a:spLocks noGrp="1"/>
          </p:cNvSpPr>
          <p:nvPr>
            <p:ph type="body" sz="quarter" idx="69"/>
          </p:nvPr>
        </p:nvSpPr>
        <p:spPr>
          <a:xfrm>
            <a:off x="5267325" y="2231389"/>
            <a:ext cx="3418840" cy="276322"/>
          </a:xfrm>
        </p:spPr>
        <p:txBody>
          <a:bodyPr/>
          <a:lstStyle/>
          <a:p>
            <a:pPr lvl="0"/>
            <a:r>
              <a:rPr lang="de-DE" sz="3200" noProof="1"/>
              <a:t>01010011101110</a:t>
            </a:r>
          </a:p>
        </p:txBody>
      </p:sp>
      <p:pic>
        <p:nvPicPr>
          <p:cNvPr id="5" name="Grafik 4" descr="Ein Bild, das Text, Elektronik, Computer, drinnen enthält.&#10;&#10;Automatisch generierte Beschreibung">
            <a:extLst>
              <a:ext uri="{FF2B5EF4-FFF2-40B4-BE49-F238E27FC236}">
                <a16:creationId xmlns:a16="http://schemas.microsoft.com/office/drawing/2014/main" id="{92123109-EAD3-744F-8B14-08D37E476BCB}"/>
              </a:ext>
            </a:extLst>
          </p:cNvPr>
          <p:cNvPicPr>
            <a:picLocks noChangeAspect="1"/>
          </p:cNvPicPr>
          <p:nvPr/>
        </p:nvPicPr>
        <p:blipFill>
          <a:blip r:embed="rId3"/>
          <a:stretch>
            <a:fillRect/>
          </a:stretch>
        </p:blipFill>
        <p:spPr>
          <a:xfrm>
            <a:off x="723265" y="2507711"/>
            <a:ext cx="3251200" cy="3251200"/>
          </a:xfrm>
          <a:prstGeom prst="rect">
            <a:avLst/>
          </a:prstGeom>
        </p:spPr>
      </p:pic>
      <p:sp>
        <p:nvSpPr>
          <p:cNvPr id="12" name="Line">
            <a:extLst>
              <a:ext uri="{FF2B5EF4-FFF2-40B4-BE49-F238E27FC236}">
                <a16:creationId xmlns:a16="http://schemas.microsoft.com/office/drawing/2014/main" id="{3FF84175-26F7-124D-A5E2-EEC3A4783C32}"/>
              </a:ext>
            </a:extLst>
          </p:cNvPr>
          <p:cNvSpPr/>
          <p:nvPr/>
        </p:nvSpPr>
        <p:spPr>
          <a:xfrm flipH="1">
            <a:off x="3974464" y="2842577"/>
            <a:ext cx="1674495" cy="510255"/>
          </a:xfrm>
          <a:prstGeom prst="line">
            <a:avLst/>
          </a:prstGeom>
          <a:ln w="15875" cap="rnd">
            <a:solidFill>
              <a:schemeClr val="tx1"/>
            </a:solidFill>
            <a:round/>
            <a:headEnd type="none" w="med" len="sm"/>
            <a:tailEnd type="arrow" w="med" len="sm"/>
          </a:ln>
        </p:spPr>
        <p:txBody>
          <a:bodyPr lIns="25400" tIns="25400" rIns="25400" bIns="25400" anchor="ctr"/>
          <a:lstStyle/>
          <a:p>
            <a:pPr algn="ctr"/>
            <a:endParaRPr sz="1600" dirty="0">
              <a:solidFill>
                <a:srgbClr val="000000"/>
              </a:solidFill>
              <a:latin typeface="Gotham-Book" pitchFamily="50" charset="0"/>
            </a:endParaRPr>
          </a:p>
        </p:txBody>
      </p:sp>
      <p:pic>
        <p:nvPicPr>
          <p:cNvPr id="1026" name="Picture 2" descr="Was ist eiin Quellcode? | Glossar für Sicherheit von A-Z">
            <a:extLst>
              <a:ext uri="{FF2B5EF4-FFF2-40B4-BE49-F238E27FC236}">
                <a16:creationId xmlns:a16="http://schemas.microsoft.com/office/drawing/2014/main" id="{EBD0BFB8-B1FD-CC41-9EC0-EB191C196B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85040">
            <a:off x="7164445" y="3705920"/>
            <a:ext cx="4013038" cy="2257334"/>
          </a:xfrm>
          <a:prstGeom prst="rect">
            <a:avLst/>
          </a:prstGeom>
          <a:noFill/>
          <a:extLst>
            <a:ext uri="{909E8E84-426E-40DD-AFC4-6F175D3DCCD1}">
              <a14:hiddenFill xmlns:a14="http://schemas.microsoft.com/office/drawing/2010/main">
                <a:solidFill>
                  <a:srgbClr val="FFFFFF"/>
                </a:solidFill>
              </a14:hiddenFill>
            </a:ext>
          </a:extLst>
        </p:spPr>
      </p:pic>
      <p:sp>
        <p:nvSpPr>
          <p:cNvPr id="14" name="Line">
            <a:extLst>
              <a:ext uri="{FF2B5EF4-FFF2-40B4-BE49-F238E27FC236}">
                <a16:creationId xmlns:a16="http://schemas.microsoft.com/office/drawing/2014/main" id="{FF0660A9-A826-E44E-9F7C-529C35BAFDCD}"/>
              </a:ext>
            </a:extLst>
          </p:cNvPr>
          <p:cNvSpPr/>
          <p:nvPr/>
        </p:nvSpPr>
        <p:spPr>
          <a:xfrm flipH="1" flipV="1">
            <a:off x="7848916" y="2860927"/>
            <a:ext cx="1091883" cy="738676"/>
          </a:xfrm>
          <a:prstGeom prst="line">
            <a:avLst/>
          </a:prstGeom>
          <a:ln w="15875" cap="rnd">
            <a:solidFill>
              <a:schemeClr val="tx1"/>
            </a:solidFill>
            <a:round/>
            <a:headEnd type="none" w="med" len="sm"/>
            <a:tailEnd type="arrow" w="med" len="sm"/>
          </a:ln>
        </p:spPr>
        <p:txBody>
          <a:bodyPr lIns="25400" tIns="25400" rIns="25400" bIns="25400" anchor="ctr"/>
          <a:lstStyle/>
          <a:p>
            <a:pPr algn="ctr"/>
            <a:endParaRPr sz="1600" dirty="0">
              <a:solidFill>
                <a:srgbClr val="000000"/>
              </a:solidFill>
              <a:latin typeface="Gotham-Book" pitchFamily="50" charset="0"/>
            </a:endParaRPr>
          </a:p>
        </p:txBody>
      </p:sp>
    </p:spTree>
    <p:extLst>
      <p:ext uri="{BB962C8B-B14F-4D97-AF65-F5344CB8AC3E}">
        <p14:creationId xmlns:p14="http://schemas.microsoft.com/office/powerpoint/2010/main" val="237374493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2" name="Fußzeilenplatzhalter 1">
            <a:extLst>
              <a:ext uri="{FF2B5EF4-FFF2-40B4-BE49-F238E27FC236}">
                <a16:creationId xmlns:a16="http://schemas.microsoft.com/office/drawing/2014/main" id="{CC78D838-665F-4B4F-B81A-A6565F6087BC}"/>
              </a:ext>
            </a:extLst>
          </p:cNvPr>
          <p:cNvSpPr>
            <a:spLocks noGrp="1"/>
          </p:cNvSpPr>
          <p:nvPr>
            <p:ph type="ftr" sz="quarter" idx="12"/>
          </p:nvPr>
        </p:nvSpPr>
        <p:spPr/>
        <p:txBody>
          <a:bodyPr/>
          <a:lstStyle/>
          <a:p>
            <a:r>
              <a:rPr lang="de-DE" noProof="1"/>
              <a:t>Als IT-Entwicklerin in der Agentur</a:t>
            </a:r>
          </a:p>
        </p:txBody>
      </p:sp>
      <p:sp>
        <p:nvSpPr>
          <p:cNvPr id="3" name="Foliennummernplatzhalter 2">
            <a:extLst>
              <a:ext uri="{FF2B5EF4-FFF2-40B4-BE49-F238E27FC236}">
                <a16:creationId xmlns:a16="http://schemas.microsoft.com/office/drawing/2014/main" id="{01EC4B6D-FC56-A04E-9C31-7F1228A08D13}"/>
              </a:ext>
            </a:extLst>
          </p:cNvPr>
          <p:cNvSpPr>
            <a:spLocks noGrp="1"/>
          </p:cNvSpPr>
          <p:nvPr>
            <p:ph type="sldNum" sz="quarter" idx="13"/>
          </p:nvPr>
        </p:nvSpPr>
        <p:spPr/>
        <p:txBody>
          <a:bodyPr/>
          <a:lstStyle/>
          <a:p>
            <a:fld id="{C201EEB8-6482-40CC-A2C8-0955E4E6251A}" type="slidenum">
              <a:rPr lang="de-DE" smtClean="0"/>
              <a:pPr/>
              <a:t>3</a:t>
            </a:fld>
            <a:endParaRPr lang="de-DE"/>
          </a:p>
        </p:txBody>
      </p:sp>
      <p:sp>
        <p:nvSpPr>
          <p:cNvPr id="9" name="Titel 8">
            <a:extLst>
              <a:ext uri="{FF2B5EF4-FFF2-40B4-BE49-F238E27FC236}">
                <a16:creationId xmlns:a16="http://schemas.microsoft.com/office/drawing/2014/main" id="{744F60FC-B172-2140-A0F1-5AA7563D1FE3}"/>
              </a:ext>
            </a:extLst>
          </p:cNvPr>
          <p:cNvSpPr>
            <a:spLocks noGrp="1"/>
          </p:cNvSpPr>
          <p:nvPr>
            <p:ph type="title"/>
          </p:nvPr>
        </p:nvSpPr>
        <p:spPr/>
        <p:txBody>
          <a:bodyPr/>
          <a:lstStyle/>
          <a:p>
            <a:r>
              <a:rPr lang="de-DE" noProof="1">
                <a:latin typeface="+mn-lt"/>
              </a:rPr>
              <a:t>Was </a:t>
            </a:r>
            <a:r>
              <a:rPr lang="de-DE" noProof="1"/>
              <a:t>Software </a:t>
            </a:r>
            <a:r>
              <a:rPr lang="de-DE" noProof="1">
                <a:latin typeface="+mn-lt"/>
              </a:rPr>
              <a:t>leistet</a:t>
            </a:r>
            <a:endParaRPr lang="de-DE" dirty="0">
              <a:latin typeface="+mn-lt"/>
            </a:endParaRPr>
          </a:p>
        </p:txBody>
      </p:sp>
      <p:sp>
        <p:nvSpPr>
          <p:cNvPr id="7" name="Rechteck 6">
            <a:extLst>
              <a:ext uri="{FF2B5EF4-FFF2-40B4-BE49-F238E27FC236}">
                <a16:creationId xmlns:a16="http://schemas.microsoft.com/office/drawing/2014/main" id="{B5559725-78C6-CD45-A39C-8BA08946F45E}"/>
              </a:ext>
            </a:extLst>
          </p:cNvPr>
          <p:cNvSpPr/>
          <p:nvPr/>
        </p:nvSpPr>
        <p:spPr>
          <a:xfrm>
            <a:off x="1340976" y="2521309"/>
            <a:ext cx="8270384" cy="2375811"/>
          </a:xfrm>
          <a:prstGeom prst="rect">
            <a:avLst/>
          </a:prstGeom>
          <a:solidFill>
            <a:schemeClr val="bg1"/>
          </a:solidFill>
          <a:ln w="15875">
            <a:solidFill>
              <a:schemeClr val="bg1">
                <a:lumMod val="8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251999" tIns="36000" rIns="251999" bIns="36000" rtlCol="0" anchor="ctr"/>
          <a:lstStyle/>
          <a:p>
            <a:r>
              <a:rPr lang="en-US" sz="4800" b="1" noProof="1">
                <a:solidFill>
                  <a:schemeClr val="tx1"/>
                </a:solidFill>
              </a:rPr>
              <a:t>Wo finden wir überall Software?</a:t>
            </a:r>
          </a:p>
        </p:txBody>
      </p:sp>
      <p:sp>
        <p:nvSpPr>
          <p:cNvPr id="12" name="Textfeld 11">
            <a:extLst>
              <a:ext uri="{FF2B5EF4-FFF2-40B4-BE49-F238E27FC236}">
                <a16:creationId xmlns:a16="http://schemas.microsoft.com/office/drawing/2014/main" id="{9E61043B-703A-BE46-8B02-48BCC7293761}"/>
              </a:ext>
            </a:extLst>
          </p:cNvPr>
          <p:cNvSpPr txBox="1"/>
          <p:nvPr/>
        </p:nvSpPr>
        <p:spPr>
          <a:xfrm>
            <a:off x="934720" y="6308467"/>
            <a:ext cx="65" cy="184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ctr">
            <a:spAutoFit/>
          </a:bodyPr>
          <a:lstStyle/>
          <a:p>
            <a:pPr algn="l"/>
            <a:endParaRPr lang="de-DE" sz="1200" noProof="1">
              <a:solidFill>
                <a:schemeClr val="tx1"/>
              </a:solidFill>
            </a:endParaRPr>
          </a:p>
        </p:txBody>
      </p:sp>
      <p:sp>
        <p:nvSpPr>
          <p:cNvPr id="13" name="Textfeld 12">
            <a:extLst>
              <a:ext uri="{FF2B5EF4-FFF2-40B4-BE49-F238E27FC236}">
                <a16:creationId xmlns:a16="http://schemas.microsoft.com/office/drawing/2014/main" id="{440AF2F2-EF46-FE45-8111-2F18D33F7524}"/>
              </a:ext>
            </a:extLst>
          </p:cNvPr>
          <p:cNvSpPr txBox="1"/>
          <p:nvPr/>
        </p:nvSpPr>
        <p:spPr>
          <a:xfrm>
            <a:off x="1361440" y="6349107"/>
            <a:ext cx="65" cy="184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rtlCol="0" anchor="ctr">
            <a:spAutoFit/>
          </a:bodyPr>
          <a:lstStyle/>
          <a:p>
            <a:pPr algn="l"/>
            <a:endParaRPr lang="de-DE" sz="1200" noProof="1">
              <a:solidFill>
                <a:schemeClr val="tx1"/>
              </a:solidFill>
            </a:endParaRPr>
          </a:p>
        </p:txBody>
      </p:sp>
    </p:spTree>
    <p:extLst>
      <p:ext uri="{BB962C8B-B14F-4D97-AF65-F5344CB8AC3E}">
        <p14:creationId xmlns:p14="http://schemas.microsoft.com/office/powerpoint/2010/main" val="185018331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Kommunikation | KUI">
            <a:extLst>
              <a:ext uri="{FF2B5EF4-FFF2-40B4-BE49-F238E27FC236}">
                <a16:creationId xmlns:a16="http://schemas.microsoft.com/office/drawing/2014/main" id="{52F5E562-D267-AD4F-8A98-C29EBFAF1A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Foliennummernplatzhalter 2">
            <a:extLst>
              <a:ext uri="{FF2B5EF4-FFF2-40B4-BE49-F238E27FC236}">
                <a16:creationId xmlns:a16="http://schemas.microsoft.com/office/drawing/2014/main" id="{01EC4B6D-FC56-A04E-9C31-7F1228A08D13}"/>
              </a:ext>
            </a:extLst>
          </p:cNvPr>
          <p:cNvSpPr>
            <a:spLocks noGrp="1"/>
          </p:cNvSpPr>
          <p:nvPr>
            <p:ph type="sldNum" sz="quarter" idx="13"/>
          </p:nvPr>
        </p:nvSpPr>
        <p:spPr/>
        <p:txBody>
          <a:bodyPr/>
          <a:lstStyle/>
          <a:p>
            <a:fld id="{C201EEB8-6482-40CC-A2C8-0955E4E6251A}" type="slidenum">
              <a:rPr lang="de-DE" smtClean="0"/>
              <a:pPr/>
              <a:t>4</a:t>
            </a:fld>
            <a:endParaRPr lang="de-DE"/>
          </a:p>
        </p:txBody>
      </p:sp>
    </p:spTree>
    <p:extLst>
      <p:ext uri="{BB962C8B-B14F-4D97-AF65-F5344CB8AC3E}">
        <p14:creationId xmlns:p14="http://schemas.microsoft.com/office/powerpoint/2010/main" val="241290211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5 Tipps für eine gelungene PowerPoint Präsentation">
            <a:extLst>
              <a:ext uri="{FF2B5EF4-FFF2-40B4-BE49-F238E27FC236}">
                <a16:creationId xmlns:a16="http://schemas.microsoft.com/office/drawing/2014/main" id="{1148A59E-AD5F-584A-89F8-90539F2A3D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778"/>
          <a:stretch/>
        </p:blipFill>
        <p:spPr bwMode="auto">
          <a:xfrm>
            <a:off x="20" y="10"/>
            <a:ext cx="12191980" cy="6857990"/>
          </a:xfrm>
          <a:prstGeom prst="rect">
            <a:avLst/>
          </a:prstGeom>
          <a:solidFill>
            <a:srgbClr val="FFFFFF"/>
          </a:solidFill>
        </p:spPr>
      </p:pic>
      <p:sp>
        <p:nvSpPr>
          <p:cNvPr id="3" name="Foliennummernplatzhalter 2" hidden="1">
            <a:extLst>
              <a:ext uri="{FF2B5EF4-FFF2-40B4-BE49-F238E27FC236}">
                <a16:creationId xmlns:a16="http://schemas.microsoft.com/office/drawing/2014/main" id="{01EC4B6D-FC56-A04E-9C31-7F1228A08D13}"/>
              </a:ext>
            </a:extLst>
          </p:cNvPr>
          <p:cNvSpPr>
            <a:spLocks noGrp="1"/>
          </p:cNvSpPr>
          <p:nvPr>
            <p:ph type="sldNum" sz="quarter" idx="13"/>
          </p:nvPr>
        </p:nvSpPr>
        <p:spPr/>
        <p:txBody>
          <a:bodyPr/>
          <a:lstStyle/>
          <a:p>
            <a:pPr>
              <a:spcAft>
                <a:spcPts val="600"/>
              </a:spcAft>
            </a:pPr>
            <a:fld id="{C201EEB8-6482-40CC-A2C8-0955E4E6251A}" type="slidenum">
              <a:rPr lang="de-DE" smtClean="0"/>
              <a:pPr>
                <a:spcAft>
                  <a:spcPts val="600"/>
                </a:spcAft>
              </a:pPr>
              <a:t>5</a:t>
            </a:fld>
            <a:endParaRPr lang="de-DE"/>
          </a:p>
        </p:txBody>
      </p:sp>
    </p:spTree>
    <p:extLst>
      <p:ext uri="{BB962C8B-B14F-4D97-AF65-F5344CB8AC3E}">
        <p14:creationId xmlns:p14="http://schemas.microsoft.com/office/powerpoint/2010/main" val="150750628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igitalisierung der Verwaltung: Wie ein Digitalcheck aussehen muss">
            <a:extLst>
              <a:ext uri="{FF2B5EF4-FFF2-40B4-BE49-F238E27FC236}">
                <a16:creationId xmlns:a16="http://schemas.microsoft.com/office/drawing/2014/main" id="{80BCDD55-9E10-834B-9167-71D6E1560E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12191980" cy="6857990"/>
          </a:xfrm>
          <a:prstGeom prst="rect">
            <a:avLst/>
          </a:prstGeom>
          <a:solidFill>
            <a:srgbClr val="FFFFFF"/>
          </a:solidFill>
        </p:spPr>
      </p:pic>
      <p:sp>
        <p:nvSpPr>
          <p:cNvPr id="3" name="Foliennummernplatzhalter 2" hidden="1">
            <a:extLst>
              <a:ext uri="{FF2B5EF4-FFF2-40B4-BE49-F238E27FC236}">
                <a16:creationId xmlns:a16="http://schemas.microsoft.com/office/drawing/2014/main" id="{01EC4B6D-FC56-A04E-9C31-7F1228A08D13}"/>
              </a:ext>
            </a:extLst>
          </p:cNvPr>
          <p:cNvSpPr>
            <a:spLocks noGrp="1"/>
          </p:cNvSpPr>
          <p:nvPr>
            <p:ph type="sldNum" sz="quarter" idx="13"/>
          </p:nvPr>
        </p:nvSpPr>
        <p:spPr/>
        <p:txBody>
          <a:bodyPr/>
          <a:lstStyle/>
          <a:p>
            <a:pPr>
              <a:spcAft>
                <a:spcPts val="600"/>
              </a:spcAft>
            </a:pPr>
            <a:fld id="{C201EEB8-6482-40CC-A2C8-0955E4E6251A}" type="slidenum">
              <a:rPr lang="de-DE" smtClean="0"/>
              <a:pPr>
                <a:spcAft>
                  <a:spcPts val="600"/>
                </a:spcAft>
              </a:pPr>
              <a:t>6</a:t>
            </a:fld>
            <a:endParaRPr lang="de-DE"/>
          </a:p>
        </p:txBody>
      </p:sp>
    </p:spTree>
    <p:extLst>
      <p:ext uri="{BB962C8B-B14F-4D97-AF65-F5344CB8AC3E}">
        <p14:creationId xmlns:p14="http://schemas.microsoft.com/office/powerpoint/2010/main" val="299149846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n der Coronakrise boomen Computerspiele wie nie">
            <a:extLst>
              <a:ext uri="{FF2B5EF4-FFF2-40B4-BE49-F238E27FC236}">
                <a16:creationId xmlns:a16="http://schemas.microsoft.com/office/drawing/2014/main" id="{5135062B-85A2-1049-8D05-821A1E5615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12191980" cy="6857990"/>
          </a:xfrm>
          <a:prstGeom prst="rect">
            <a:avLst/>
          </a:prstGeom>
          <a:solidFill>
            <a:srgbClr val="FFFFFF"/>
          </a:solidFill>
        </p:spPr>
      </p:pic>
      <p:sp>
        <p:nvSpPr>
          <p:cNvPr id="3" name="Foliennummernplatzhalter 2" hidden="1">
            <a:extLst>
              <a:ext uri="{FF2B5EF4-FFF2-40B4-BE49-F238E27FC236}">
                <a16:creationId xmlns:a16="http://schemas.microsoft.com/office/drawing/2014/main" id="{01EC4B6D-FC56-A04E-9C31-7F1228A08D13}"/>
              </a:ext>
            </a:extLst>
          </p:cNvPr>
          <p:cNvSpPr>
            <a:spLocks noGrp="1"/>
          </p:cNvSpPr>
          <p:nvPr>
            <p:ph type="sldNum" sz="quarter" idx="13"/>
          </p:nvPr>
        </p:nvSpPr>
        <p:spPr/>
        <p:txBody>
          <a:bodyPr/>
          <a:lstStyle/>
          <a:p>
            <a:pPr>
              <a:spcAft>
                <a:spcPts val="600"/>
              </a:spcAft>
            </a:pPr>
            <a:fld id="{C201EEB8-6482-40CC-A2C8-0955E4E6251A}" type="slidenum">
              <a:rPr lang="de-DE" smtClean="0"/>
              <a:pPr>
                <a:spcAft>
                  <a:spcPts val="600"/>
                </a:spcAft>
              </a:pPr>
              <a:t>7</a:t>
            </a:fld>
            <a:endParaRPr lang="de-DE"/>
          </a:p>
        </p:txBody>
      </p:sp>
    </p:spTree>
    <p:extLst>
      <p:ext uri="{BB962C8B-B14F-4D97-AF65-F5344CB8AC3E}">
        <p14:creationId xmlns:p14="http://schemas.microsoft.com/office/powerpoint/2010/main" val="281263009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Enterprise Content Management: Was ist ECM &amp; welche Vorteile bietet es?">
            <a:extLst>
              <a:ext uri="{FF2B5EF4-FFF2-40B4-BE49-F238E27FC236}">
                <a16:creationId xmlns:a16="http://schemas.microsoft.com/office/drawing/2014/main" id="{9984F1C9-22CC-9C4B-B5B7-8A23DF32DC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634" b="7096"/>
          <a:stretch/>
        </p:blipFill>
        <p:spPr bwMode="auto">
          <a:xfrm>
            <a:off x="20" y="10"/>
            <a:ext cx="12191980" cy="6857990"/>
          </a:xfrm>
          <a:prstGeom prst="rect">
            <a:avLst/>
          </a:prstGeom>
          <a:solidFill>
            <a:srgbClr val="FFFFFF"/>
          </a:solidFill>
        </p:spPr>
      </p:pic>
      <p:sp>
        <p:nvSpPr>
          <p:cNvPr id="3" name="Foliennummernplatzhalter 2" hidden="1">
            <a:extLst>
              <a:ext uri="{FF2B5EF4-FFF2-40B4-BE49-F238E27FC236}">
                <a16:creationId xmlns:a16="http://schemas.microsoft.com/office/drawing/2014/main" id="{01EC4B6D-FC56-A04E-9C31-7F1228A08D13}"/>
              </a:ext>
            </a:extLst>
          </p:cNvPr>
          <p:cNvSpPr>
            <a:spLocks noGrp="1"/>
          </p:cNvSpPr>
          <p:nvPr>
            <p:ph type="sldNum" sz="quarter" idx="13"/>
          </p:nvPr>
        </p:nvSpPr>
        <p:spPr/>
        <p:txBody>
          <a:bodyPr/>
          <a:lstStyle/>
          <a:p>
            <a:pPr>
              <a:spcAft>
                <a:spcPts val="600"/>
              </a:spcAft>
            </a:pPr>
            <a:fld id="{C201EEB8-6482-40CC-A2C8-0955E4E6251A}" type="slidenum">
              <a:rPr lang="de-DE" smtClean="0"/>
              <a:pPr>
                <a:spcAft>
                  <a:spcPts val="600"/>
                </a:spcAft>
              </a:pPr>
              <a:t>8</a:t>
            </a:fld>
            <a:endParaRPr lang="de-DE"/>
          </a:p>
        </p:txBody>
      </p:sp>
    </p:spTree>
    <p:extLst>
      <p:ext uri="{BB962C8B-B14F-4D97-AF65-F5344CB8AC3E}">
        <p14:creationId xmlns:p14="http://schemas.microsoft.com/office/powerpoint/2010/main" val="124395802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eizung auf Winterbetrieb umstellen I EnBW">
            <a:extLst>
              <a:ext uri="{FF2B5EF4-FFF2-40B4-BE49-F238E27FC236}">
                <a16:creationId xmlns:a16="http://schemas.microsoft.com/office/drawing/2014/main" id="{851AC619-DBBA-E44E-BE3A-67447D17E4E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solidFill>
            <a:srgbClr val="FFFFFF"/>
          </a:solidFill>
        </p:spPr>
      </p:pic>
      <p:sp>
        <p:nvSpPr>
          <p:cNvPr id="71" name="Footer Placeholder 2">
            <a:extLst>
              <a:ext uri="{FF2B5EF4-FFF2-40B4-BE49-F238E27FC236}">
                <a16:creationId xmlns:a16="http://schemas.microsoft.com/office/drawing/2014/main" id="{37C6A289-81EF-C7E3-F99B-45AB823EDDB8}"/>
              </a:ext>
            </a:extLst>
          </p:cNvPr>
          <p:cNvSpPr>
            <a:spLocks noGrp="1"/>
          </p:cNvSpPr>
          <p:nvPr>
            <p:ph type="ftr" sz="quarter" idx="13"/>
          </p:nvPr>
        </p:nvSpPr>
        <p:spPr>
          <a:xfrm>
            <a:off x="6743700" y="6340317"/>
            <a:ext cx="4105275" cy="129600"/>
          </a:xfrm>
        </p:spPr>
        <p:txBody>
          <a:bodyPr/>
          <a:lstStyle/>
          <a:p>
            <a:pPr>
              <a:spcAft>
                <a:spcPts val="600"/>
              </a:spcAft>
            </a:pPr>
            <a:r>
              <a:rPr lang="de-DE" noProof="1"/>
              <a:t>Title of the presentation, mm.dd.yyyy</a:t>
            </a:r>
          </a:p>
        </p:txBody>
      </p:sp>
      <p:sp>
        <p:nvSpPr>
          <p:cNvPr id="73" name="Slide Number Placeholder 3">
            <a:extLst>
              <a:ext uri="{FF2B5EF4-FFF2-40B4-BE49-F238E27FC236}">
                <a16:creationId xmlns:a16="http://schemas.microsoft.com/office/drawing/2014/main" id="{288A657C-6CA3-E100-1F6C-6DBCF093496A}"/>
              </a:ext>
            </a:extLst>
          </p:cNvPr>
          <p:cNvSpPr>
            <a:spLocks noGrp="1"/>
          </p:cNvSpPr>
          <p:nvPr>
            <p:ph type="sldNum" sz="quarter" idx="14"/>
          </p:nvPr>
        </p:nvSpPr>
        <p:spPr>
          <a:xfrm>
            <a:off x="11352575" y="6351575"/>
            <a:ext cx="360000" cy="129600"/>
          </a:xfrm>
        </p:spPr>
        <p:txBody>
          <a:bodyPr/>
          <a:lstStyle/>
          <a:p>
            <a:pPr>
              <a:spcAft>
                <a:spcPts val="600"/>
              </a:spcAft>
            </a:pPr>
            <a:fld id="{C201EEB8-6482-40CC-A2C8-0955E4E6251A}" type="slidenum">
              <a:rPr lang="de-DE" smtClean="0"/>
              <a:pPr>
                <a:spcAft>
                  <a:spcPts val="600"/>
                </a:spcAft>
              </a:pPr>
              <a:t>9</a:t>
            </a:fld>
            <a:endParaRPr lang="de-DE"/>
          </a:p>
        </p:txBody>
      </p:sp>
      <p:sp>
        <p:nvSpPr>
          <p:cNvPr id="3" name="Foliennummernplatzhalter 2" hidden="1">
            <a:extLst>
              <a:ext uri="{FF2B5EF4-FFF2-40B4-BE49-F238E27FC236}">
                <a16:creationId xmlns:a16="http://schemas.microsoft.com/office/drawing/2014/main" id="{01EC4B6D-FC56-A04E-9C31-7F1228A08D13}"/>
              </a:ext>
            </a:extLst>
          </p:cNvPr>
          <p:cNvSpPr>
            <a:spLocks noGrp="1"/>
          </p:cNvSpPr>
          <p:nvPr>
            <p:ph type="sldNum" sz="quarter" idx="4294967295"/>
          </p:nvPr>
        </p:nvSpPr>
        <p:spPr>
          <a:xfrm>
            <a:off x="11352575" y="6351575"/>
            <a:ext cx="360000" cy="129600"/>
          </a:xfrm>
        </p:spPr>
        <p:txBody>
          <a:bodyPr/>
          <a:lstStyle/>
          <a:p>
            <a:pPr>
              <a:spcAft>
                <a:spcPts val="600"/>
              </a:spcAft>
            </a:pPr>
            <a:fld id="{C201EEB8-6482-40CC-A2C8-0955E4E6251A}" type="slidenum">
              <a:rPr lang="de-DE" smtClean="0"/>
              <a:pPr>
                <a:spcAft>
                  <a:spcPts val="600"/>
                </a:spcAft>
              </a:pPr>
              <a:t>9</a:t>
            </a:fld>
            <a:endParaRPr lang="de-DE"/>
          </a:p>
        </p:txBody>
      </p:sp>
    </p:spTree>
    <p:extLst>
      <p:ext uri="{BB962C8B-B14F-4D97-AF65-F5344CB8AC3E}">
        <p14:creationId xmlns:p14="http://schemas.microsoft.com/office/powerpoint/2010/main" val="54265085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theme/theme1.xml><?xml version="1.0" encoding="utf-8"?>
<a:theme xmlns:a="http://schemas.openxmlformats.org/drawingml/2006/main" name="Digitas Pixelpark">
  <a:themeElements>
    <a:clrScheme name="DPX 2">
      <a:dk1>
        <a:srgbClr val="00061D"/>
      </a:dk1>
      <a:lt1>
        <a:srgbClr val="FFFFFF"/>
      </a:lt1>
      <a:dk2>
        <a:srgbClr val="1C1C1C"/>
      </a:dk2>
      <a:lt2>
        <a:srgbClr val="ECECEC"/>
      </a:lt2>
      <a:accent1>
        <a:srgbClr val="707371"/>
      </a:accent1>
      <a:accent2>
        <a:srgbClr val="00061D"/>
      </a:accent2>
      <a:accent3>
        <a:srgbClr val="A2D5EE"/>
      </a:accent3>
      <a:accent4>
        <a:srgbClr val="614DA1"/>
      </a:accent4>
      <a:accent5>
        <a:srgbClr val="F9A216"/>
      </a:accent5>
      <a:accent6>
        <a:srgbClr val="79B185"/>
      </a:accent6>
      <a:hlink>
        <a:srgbClr val="F9A216"/>
      </a:hlink>
      <a:folHlink>
        <a:srgbClr val="A6AC27"/>
      </a:folHlink>
    </a:clrScheme>
    <a:fontScheme name="PG">
      <a:majorFont>
        <a:latin typeface="Gotham-Bold"/>
        <a:ea typeface=""/>
        <a:cs typeface=""/>
      </a:majorFont>
      <a:minorFont>
        <a:latin typeface="Gotham-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w="63500">
          <a:noFill/>
        </a:ln>
      </a:spPr>
      <a:bodyPr lIns="0" tIns="0" rIns="0" bIns="0" rtlCol="0" anchor="ctr"/>
      <a:lstStyle>
        <a:defPPr algn="ctr">
          <a:defRPr sz="1200"/>
        </a:defPPr>
      </a:lstStyle>
      <a:style>
        <a:lnRef idx="2">
          <a:schemeClr val="accent1">
            <a:shade val="50000"/>
          </a:schemeClr>
        </a:lnRef>
        <a:fillRef idx="1">
          <a:schemeClr val="accent1"/>
        </a:fillRef>
        <a:effectRef idx="0">
          <a:schemeClr val="accent1"/>
        </a:effectRef>
        <a:fontRef idx="minor">
          <a:schemeClr val="lt1"/>
        </a:fontRef>
      </a:style>
    </a:spDef>
    <a:lnDef>
      <a:spPr>
        <a:ln w="15875" cap="rnd">
          <a:solidFill>
            <a:schemeClr val="tx1"/>
          </a:solidFill>
          <a:round/>
          <a:headEnd w="med" len="sm"/>
          <a:tailEnd w="med" len="sm"/>
        </a:ln>
      </a:spPr>
      <a:bodyPr/>
      <a:lstStyle/>
      <a:style>
        <a:lnRef idx="1">
          <a:schemeClr val="accent1"/>
        </a:lnRef>
        <a:fillRef idx="0">
          <a:schemeClr val="accent1"/>
        </a:fillRef>
        <a:effectRef idx="0">
          <a:schemeClr val="accent1"/>
        </a:effectRef>
        <a:fontRef idx="minor">
          <a:schemeClr val="tx1"/>
        </a:fontRef>
      </a:style>
    </a:lnDef>
    <a:txDef>
      <a:spPr>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p="http://schemas.openxmlformats.org/presentationml/2006/main" xmlns:r="http://schemas.openxmlformats.org/officeDocument/2006/relationships" val="1"/>
          </a:ext>
        </a:extLst>
      </a:spPr>
      <a:bodyPr wrap="none" lIns="0" tIns="0" rIns="0" bIns="0" rtlCol="0" anchor="ctr">
        <a:spAutoFit/>
      </a:bodyPr>
      <a:lstStyle>
        <a:defPPr algn="l">
          <a:defRPr sz="1200" noProof="1" smtClean="0">
            <a:solidFill>
              <a:schemeClr val="tx1"/>
            </a:solidFill>
          </a:defRPr>
        </a:defPPr>
      </a:lstStyle>
    </a:txDef>
  </a:objectDefaults>
  <a:extraClrSchemeLst/>
  <a:extLst>
    <a:ext uri="{05A4C25C-085E-4340-85A3-A5531E510DB2}">
      <thm15:themeFamily xmlns:thm15="http://schemas.microsoft.com/office/thememl/2012/main" name="Digitas Pixelpark - PowerPoint Master_quick_DE" id="{7A5CA600-74BE-F043-96B0-655D0EA569B1}" vid="{094A9AEA-8A93-254F-8C60-5CFF2A8AFA08}"/>
    </a:ext>
  </a:extLst>
</a:theme>
</file>

<file path=ppt/theme/theme2.xml><?xml version="1.0" encoding="utf-8"?>
<a:theme xmlns:a="http://schemas.openxmlformats.org/drawingml/2006/main" name="Office">
  <a:themeElements>
    <a:clrScheme name="DPX">
      <a:dk1>
        <a:srgbClr val="00061D"/>
      </a:dk1>
      <a:lt1>
        <a:srgbClr val="FFFFFF"/>
      </a:lt1>
      <a:dk2>
        <a:srgbClr val="1C1C1C"/>
      </a:dk2>
      <a:lt2>
        <a:srgbClr val="ECECEC"/>
      </a:lt2>
      <a:accent1>
        <a:srgbClr val="707371"/>
      </a:accent1>
      <a:accent2>
        <a:srgbClr val="00061D"/>
      </a:accent2>
      <a:accent3>
        <a:srgbClr val="A2D5EE"/>
      </a:accent3>
      <a:accent4>
        <a:srgbClr val="7188A3"/>
      </a:accent4>
      <a:accent5>
        <a:srgbClr val="F9A216"/>
      </a:accent5>
      <a:accent6>
        <a:srgbClr val="EC2228"/>
      </a:accent6>
      <a:hlink>
        <a:srgbClr val="79B185"/>
      </a:hlink>
      <a:folHlink>
        <a:srgbClr val="A6AC27"/>
      </a:folHlink>
    </a:clrScheme>
    <a:fontScheme name="PG">
      <a:majorFont>
        <a:latin typeface="Gotham-Bold"/>
        <a:ea typeface=""/>
        <a:cs typeface=""/>
      </a:majorFont>
      <a:minorFont>
        <a:latin typeface="Gotham-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DPX">
      <a:dk1>
        <a:srgbClr val="00061D"/>
      </a:dk1>
      <a:lt1>
        <a:srgbClr val="FFFFFF"/>
      </a:lt1>
      <a:dk2>
        <a:srgbClr val="1C1C1C"/>
      </a:dk2>
      <a:lt2>
        <a:srgbClr val="ECECEC"/>
      </a:lt2>
      <a:accent1>
        <a:srgbClr val="707371"/>
      </a:accent1>
      <a:accent2>
        <a:srgbClr val="00061D"/>
      </a:accent2>
      <a:accent3>
        <a:srgbClr val="A2D5EE"/>
      </a:accent3>
      <a:accent4>
        <a:srgbClr val="7188A3"/>
      </a:accent4>
      <a:accent5>
        <a:srgbClr val="F9A216"/>
      </a:accent5>
      <a:accent6>
        <a:srgbClr val="EC2228"/>
      </a:accent6>
      <a:hlink>
        <a:srgbClr val="79B185"/>
      </a:hlink>
      <a:folHlink>
        <a:srgbClr val="A6AC27"/>
      </a:folHlink>
    </a:clrScheme>
    <a:fontScheme name="PG">
      <a:majorFont>
        <a:latin typeface="Gotham-Bold"/>
        <a:ea typeface=""/>
        <a:cs typeface=""/>
      </a:majorFont>
      <a:minorFont>
        <a:latin typeface="Gotham-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3055</Words>
  <Application>Microsoft Macintosh PowerPoint</Application>
  <PresentationFormat>Breitbild</PresentationFormat>
  <Paragraphs>221</Paragraphs>
  <Slides>18</Slides>
  <Notes>18</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18</vt:i4>
      </vt:variant>
    </vt:vector>
  </HeadingPairs>
  <TitlesOfParts>
    <vt:vector size="22" baseType="lpstr">
      <vt:lpstr>Arial</vt:lpstr>
      <vt:lpstr>Gotham-Bold</vt:lpstr>
      <vt:lpstr>Gotham-Book</vt:lpstr>
      <vt:lpstr>Digitas Pixelpark</vt:lpstr>
      <vt:lpstr>Girls‘Day 2022 Als IT-Entwicklerin in der Agentur</vt:lpstr>
      <vt:lpstr>Was IT macht</vt:lpstr>
      <vt:lpstr>Was Software leistet</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Die Vielfalt der Sprachen</vt:lpstr>
      <vt:lpstr>Unsere Sprachen</vt:lpstr>
      <vt:lpstr>IT-Entwicklung im Backend</vt:lpstr>
      <vt:lpstr>PowerPoint-Präsentation</vt:lpstr>
      <vt:lpstr>IT-Entwicklung im Backend</vt:lpstr>
      <vt:lpstr>IT-Entwicklung im Frontend</vt:lpstr>
      <vt:lpstr>PowerPoint-Präsentation</vt:lpstr>
      <vt:lpstr>Was macht eine IT-Entwicklerin aus?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Vorlage Als IT-Entwicklerin in der Agentur</dc:title>
  <dc:creator>Marcus Baer</dc:creator>
  <cp:lastModifiedBy>Marcus Baer</cp:lastModifiedBy>
  <cp:revision>40</cp:revision>
  <dcterms:created xsi:type="dcterms:W3CDTF">2022-04-22T15:15:12Z</dcterms:created>
  <dcterms:modified xsi:type="dcterms:W3CDTF">2022-04-27T14:14:36Z</dcterms:modified>
</cp:coreProperties>
</file>